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Actor"/>
      <p:regular r:id="rId20"/>
    </p:embeddedFont>
    <p:embeddedFont>
      <p:font typeface="Abhaya Libre"/>
      <p:regular r:id="rId21"/>
      <p:bold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Actor-regular.fntdata"/><Relationship Id="rId11" Type="http://schemas.openxmlformats.org/officeDocument/2006/relationships/slide" Target="slides/slide6.xml"/><Relationship Id="rId22" Type="http://schemas.openxmlformats.org/officeDocument/2006/relationships/font" Target="fonts/AbhayaLibre-bold.fntdata"/><Relationship Id="rId10" Type="http://schemas.openxmlformats.org/officeDocument/2006/relationships/slide" Target="slides/slide5.xml"/><Relationship Id="rId21" Type="http://schemas.openxmlformats.org/officeDocument/2006/relationships/font" Target="fonts/AbhayaLibre-regular.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 name="Google Shape;9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3860571d826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g3860571d826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3860571d826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g3860571d826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860571d826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g3860571d826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860571d826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860571d826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3860571d82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g3860571d82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3860571d826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g3860571d826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mt="5000"/>
          </a:blip>
          <a:srcRect b="10276" l="4162" r="7458" t="14659"/>
          <a:stretch/>
        </p:blipFill>
        <p:spPr>
          <a:xfrm>
            <a:off x="-26999" y="0"/>
            <a:ext cx="9197998" cy="5211601"/>
          </a:xfrm>
          <a:prstGeom prst="rect">
            <a:avLst/>
          </a:prstGeom>
          <a:noFill/>
          <a:ln>
            <a:noFill/>
          </a:ln>
        </p:spPr>
      </p:pic>
      <p:grpSp>
        <p:nvGrpSpPr>
          <p:cNvPr id="10" name="Google Shape;10;p2"/>
          <p:cNvGrpSpPr/>
          <p:nvPr/>
        </p:nvGrpSpPr>
        <p:grpSpPr>
          <a:xfrm>
            <a:off x="-3021191" y="-1996329"/>
            <a:ext cx="15472107" cy="8830381"/>
            <a:chOff x="-3021191" y="-1996329"/>
            <a:chExt cx="15472107" cy="8830381"/>
          </a:xfrm>
        </p:grpSpPr>
        <p:sp>
          <p:nvSpPr>
            <p:cNvPr id="11" name="Google Shape;11;p2"/>
            <p:cNvSpPr/>
            <p:nvPr/>
          </p:nvSpPr>
          <p:spPr>
            <a:xfrm rot="-2699788">
              <a:off x="-1577264" y="-1176259"/>
              <a:ext cx="3435478" cy="2694077"/>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12" name="Google Shape;12;p2"/>
            <p:cNvSpPr/>
            <p:nvPr/>
          </p:nvSpPr>
          <p:spPr>
            <a:xfrm rot="-2699788">
              <a:off x="-2571789" y="2979116"/>
              <a:ext cx="3435478" cy="2694077"/>
            </a:xfrm>
            <a:prstGeom prst="roundRect">
              <a:avLst>
                <a:gd fmla="val 10196"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13" name="Google Shape;13;p2"/>
            <p:cNvSpPr/>
            <p:nvPr/>
          </p:nvSpPr>
          <p:spPr>
            <a:xfrm rot="8100212">
              <a:off x="7584961" y="3319904"/>
              <a:ext cx="3435478" cy="2694077"/>
            </a:xfrm>
            <a:prstGeom prst="rect">
              <a:avLst/>
            </a:prstGeom>
            <a:solidFill>
              <a:srgbClr val="D8AB8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14" name="Google Shape;14;p2"/>
            <p:cNvSpPr/>
            <p:nvPr/>
          </p:nvSpPr>
          <p:spPr>
            <a:xfrm rot="8100212">
              <a:off x="8566036" y="-807546"/>
              <a:ext cx="3435478" cy="2694077"/>
            </a:xfrm>
            <a:prstGeom prst="roundRect">
              <a:avLst>
                <a:gd fmla="val 10196"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grpSp>
      <p:grpSp>
        <p:nvGrpSpPr>
          <p:cNvPr id="15" name="Google Shape;15;p2"/>
          <p:cNvGrpSpPr/>
          <p:nvPr/>
        </p:nvGrpSpPr>
        <p:grpSpPr>
          <a:xfrm>
            <a:off x="-3088675" y="-2537727"/>
            <a:ext cx="15343101" cy="9905801"/>
            <a:chOff x="-3088675" y="-2537727"/>
            <a:chExt cx="15343101" cy="9905801"/>
          </a:xfrm>
        </p:grpSpPr>
        <p:sp>
          <p:nvSpPr>
            <p:cNvPr id="16" name="Google Shape;16;p2"/>
            <p:cNvSpPr/>
            <p:nvPr/>
          </p:nvSpPr>
          <p:spPr>
            <a:xfrm rot="-2700000">
              <a:off x="7909" y="-2891521"/>
              <a:ext cx="846831" cy="4460288"/>
            </a:xfrm>
            <a:prstGeom prst="roundRect">
              <a:avLst>
                <a:gd fmla="val 19213"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17" name="Google Shape;17;p2"/>
            <p:cNvSpPr/>
            <p:nvPr/>
          </p:nvSpPr>
          <p:spPr>
            <a:xfrm rot="-2700000">
              <a:off x="-1635741" y="-2823821"/>
              <a:ext cx="846831" cy="4460288"/>
            </a:xfrm>
            <a:prstGeom prst="roundRect">
              <a:avLst>
                <a:gd fmla="val 19213" name="adj"/>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18" name="Google Shape;18;p2"/>
            <p:cNvSpPr/>
            <p:nvPr/>
          </p:nvSpPr>
          <p:spPr>
            <a:xfrm rot="-2700000">
              <a:off x="-210502" y="1713955"/>
              <a:ext cx="588454" cy="4460288"/>
            </a:xfrm>
            <a:prstGeom prst="roundRect">
              <a:avLst>
                <a:gd fmla="val 19213" name="adj"/>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19" name="Google Shape;19;p2"/>
            <p:cNvSpPr/>
            <p:nvPr/>
          </p:nvSpPr>
          <p:spPr>
            <a:xfrm rot="8100000">
              <a:off x="8289410" y="3261580"/>
              <a:ext cx="846831" cy="4460288"/>
            </a:xfrm>
            <a:prstGeom prst="roundRect">
              <a:avLst>
                <a:gd fmla="val 19213"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20" name="Google Shape;20;p2"/>
            <p:cNvSpPr/>
            <p:nvPr/>
          </p:nvSpPr>
          <p:spPr>
            <a:xfrm rot="8100000">
              <a:off x="9954660" y="3109505"/>
              <a:ext cx="846831" cy="4460288"/>
            </a:xfrm>
            <a:prstGeom prst="roundRect">
              <a:avLst>
                <a:gd fmla="val 19213" name="adj"/>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21" name="Google Shape;21;p2"/>
            <p:cNvSpPr/>
            <p:nvPr/>
          </p:nvSpPr>
          <p:spPr>
            <a:xfrm rot="8100000">
              <a:off x="9093047" y="-1336521"/>
              <a:ext cx="588454" cy="4460288"/>
            </a:xfrm>
            <a:prstGeom prst="roundRect">
              <a:avLst>
                <a:gd fmla="val 19213" name="adj"/>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grpSp>
      <p:sp>
        <p:nvSpPr>
          <p:cNvPr id="22" name="Google Shape;22;p2"/>
          <p:cNvSpPr txBox="1"/>
          <p:nvPr>
            <p:ph type="ctrTitle"/>
          </p:nvPr>
        </p:nvSpPr>
        <p:spPr>
          <a:xfrm>
            <a:off x="812250" y="1854375"/>
            <a:ext cx="7519500" cy="1285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191919"/>
              </a:buClr>
              <a:buSzPts val="5200"/>
              <a:buNone/>
              <a:defRPr sz="40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23" name="Google Shape;23;p2"/>
          <p:cNvSpPr txBox="1"/>
          <p:nvPr>
            <p:ph idx="1" type="subTitle"/>
          </p:nvPr>
        </p:nvSpPr>
        <p:spPr>
          <a:xfrm>
            <a:off x="2307675" y="3139572"/>
            <a:ext cx="4528800" cy="4758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24" name="Shape 24"/>
        <p:cNvGrpSpPr/>
        <p:nvPr/>
      </p:nvGrpSpPr>
      <p:grpSpPr>
        <a:xfrm>
          <a:off x="0" y="0"/>
          <a:ext cx="0" cy="0"/>
          <a:chOff x="0" y="0"/>
          <a:chExt cx="0" cy="0"/>
        </a:xfrm>
      </p:grpSpPr>
      <p:pic>
        <p:nvPicPr>
          <p:cNvPr id="25" name="Google Shape;25;p3"/>
          <p:cNvPicPr preferRelativeResize="0"/>
          <p:nvPr/>
        </p:nvPicPr>
        <p:blipFill rotWithShape="1">
          <a:blip r:embed="rId2">
            <a:alphaModFix amt="5000"/>
          </a:blip>
          <a:srcRect b="10276" l="4162" r="7458" t="14659"/>
          <a:stretch/>
        </p:blipFill>
        <p:spPr>
          <a:xfrm>
            <a:off x="-26999" y="0"/>
            <a:ext cx="9197998" cy="5211601"/>
          </a:xfrm>
          <a:prstGeom prst="rect">
            <a:avLst/>
          </a:prstGeom>
          <a:noFill/>
          <a:ln>
            <a:noFill/>
          </a:ln>
        </p:spPr>
      </p:pic>
      <p:grpSp>
        <p:nvGrpSpPr>
          <p:cNvPr id="26" name="Google Shape;26;p3"/>
          <p:cNvGrpSpPr/>
          <p:nvPr/>
        </p:nvGrpSpPr>
        <p:grpSpPr>
          <a:xfrm>
            <a:off x="-1699574" y="-2377329"/>
            <a:ext cx="14457915" cy="9485478"/>
            <a:chOff x="-1699574" y="-2377329"/>
            <a:chExt cx="14457915" cy="9485478"/>
          </a:xfrm>
        </p:grpSpPr>
        <p:sp>
          <p:nvSpPr>
            <p:cNvPr id="27" name="Google Shape;27;p3"/>
            <p:cNvSpPr/>
            <p:nvPr/>
          </p:nvSpPr>
          <p:spPr>
            <a:xfrm flipH="1" rot="2699788">
              <a:off x="7753311" y="-1557259"/>
              <a:ext cx="3435478" cy="2694077"/>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28" name="Google Shape;28;p3"/>
            <p:cNvSpPr/>
            <p:nvPr/>
          </p:nvSpPr>
          <p:spPr>
            <a:xfrm flipH="1" rot="2699788">
              <a:off x="8873461" y="3256966"/>
              <a:ext cx="3435478" cy="2694077"/>
            </a:xfrm>
            <a:prstGeom prst="roundRect">
              <a:avLst>
                <a:gd fmla="val 10196" name="adj"/>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29" name="Google Shape;29;p3"/>
            <p:cNvSpPr/>
            <p:nvPr/>
          </p:nvSpPr>
          <p:spPr>
            <a:xfrm rot="-2700000">
              <a:off x="-1030334" y="4124760"/>
              <a:ext cx="1934220" cy="2694077"/>
            </a:xfrm>
            <a:prstGeom prst="roundRect">
              <a:avLst>
                <a:gd fmla="val 10196" name="adj"/>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grpSp>
      <p:grpSp>
        <p:nvGrpSpPr>
          <p:cNvPr id="30" name="Google Shape;30;p3"/>
          <p:cNvGrpSpPr/>
          <p:nvPr/>
        </p:nvGrpSpPr>
        <p:grpSpPr>
          <a:xfrm>
            <a:off x="-2704376" y="-3213202"/>
            <a:ext cx="15200025" cy="11148401"/>
            <a:chOff x="-2704376" y="-3213202"/>
            <a:chExt cx="15200025" cy="11148401"/>
          </a:xfrm>
        </p:grpSpPr>
        <p:sp>
          <p:nvSpPr>
            <p:cNvPr id="31" name="Google Shape;31;p3"/>
            <p:cNvSpPr/>
            <p:nvPr/>
          </p:nvSpPr>
          <p:spPr>
            <a:xfrm flipH="1" rot="2700000">
              <a:off x="9551309" y="-3566996"/>
              <a:ext cx="846831" cy="4460288"/>
            </a:xfrm>
            <a:prstGeom prst="roundRect">
              <a:avLst>
                <a:gd fmla="val 19213" name="adj"/>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32" name="Google Shape;32;p3"/>
            <p:cNvSpPr/>
            <p:nvPr/>
          </p:nvSpPr>
          <p:spPr>
            <a:xfrm flipH="1" rot="2700000">
              <a:off x="10195884" y="-2149671"/>
              <a:ext cx="846831" cy="4460288"/>
            </a:xfrm>
            <a:prstGeom prst="roundRect">
              <a:avLst>
                <a:gd fmla="val 19213"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33" name="Google Shape;33;p3"/>
            <p:cNvSpPr/>
            <p:nvPr/>
          </p:nvSpPr>
          <p:spPr>
            <a:xfrm flipH="1" rot="2700000">
              <a:off x="9680497" y="1713955"/>
              <a:ext cx="588454" cy="4460288"/>
            </a:xfrm>
            <a:prstGeom prst="roundRect">
              <a:avLst>
                <a:gd fmla="val 19213"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34" name="Google Shape;34;p3"/>
            <p:cNvSpPr/>
            <p:nvPr/>
          </p:nvSpPr>
          <p:spPr>
            <a:xfrm flipH="1" rot="2700000">
              <a:off x="-1213603" y="3920055"/>
              <a:ext cx="588454" cy="4460288"/>
            </a:xfrm>
            <a:prstGeom prst="roundRect">
              <a:avLst>
                <a:gd fmla="val 19213"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grpSp>
      <p:sp>
        <p:nvSpPr>
          <p:cNvPr id="35" name="Google Shape;35;p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6" name="Google Shape;36;p3"/>
          <p:cNvSpPr txBox="1"/>
          <p:nvPr>
            <p:ph idx="1" type="subTitle"/>
          </p:nvPr>
        </p:nvSpPr>
        <p:spPr>
          <a:xfrm>
            <a:off x="4731475" y="1456100"/>
            <a:ext cx="3699300" cy="29091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7" name="Google Shape;37;p3"/>
          <p:cNvSpPr txBox="1"/>
          <p:nvPr>
            <p:ph idx="2" type="subTitle"/>
          </p:nvPr>
        </p:nvSpPr>
        <p:spPr>
          <a:xfrm>
            <a:off x="720000" y="1456100"/>
            <a:ext cx="3699300" cy="29091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pic>
        <p:nvPicPr>
          <p:cNvPr id="39" name="Google Shape;39;p4"/>
          <p:cNvPicPr preferRelativeResize="0"/>
          <p:nvPr/>
        </p:nvPicPr>
        <p:blipFill rotWithShape="1">
          <a:blip r:embed="rId2">
            <a:alphaModFix amt="5000"/>
          </a:blip>
          <a:srcRect b="10276" l="4162" r="7458" t="14659"/>
          <a:stretch/>
        </p:blipFill>
        <p:spPr>
          <a:xfrm>
            <a:off x="-26999" y="0"/>
            <a:ext cx="9197998" cy="5211601"/>
          </a:xfrm>
          <a:prstGeom prst="rect">
            <a:avLst/>
          </a:prstGeom>
          <a:noFill/>
          <a:ln>
            <a:noFill/>
          </a:ln>
        </p:spPr>
      </p:pic>
      <p:grpSp>
        <p:nvGrpSpPr>
          <p:cNvPr id="40" name="Google Shape;40;p4"/>
          <p:cNvGrpSpPr/>
          <p:nvPr/>
        </p:nvGrpSpPr>
        <p:grpSpPr>
          <a:xfrm>
            <a:off x="-2210709" y="-1971866"/>
            <a:ext cx="14434900" cy="9812700"/>
            <a:chOff x="-2210709" y="-1971866"/>
            <a:chExt cx="14434900" cy="9812700"/>
          </a:xfrm>
        </p:grpSpPr>
        <p:sp>
          <p:nvSpPr>
            <p:cNvPr id="41" name="Google Shape;41;p4"/>
            <p:cNvSpPr/>
            <p:nvPr/>
          </p:nvSpPr>
          <p:spPr>
            <a:xfrm rot="-8099788">
              <a:off x="-1761339" y="4326654"/>
              <a:ext cx="3435478" cy="2694077"/>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42" name="Google Shape;42;p4"/>
            <p:cNvSpPr/>
            <p:nvPr/>
          </p:nvSpPr>
          <p:spPr>
            <a:xfrm rot="8100212">
              <a:off x="8339311" y="-1151796"/>
              <a:ext cx="3435478" cy="2694077"/>
            </a:xfrm>
            <a:prstGeom prst="roundRect">
              <a:avLst>
                <a:gd fmla="val 10196" name="adj"/>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grpSp>
      <p:grpSp>
        <p:nvGrpSpPr>
          <p:cNvPr id="43" name="Google Shape;43;p4"/>
          <p:cNvGrpSpPr/>
          <p:nvPr/>
        </p:nvGrpSpPr>
        <p:grpSpPr>
          <a:xfrm>
            <a:off x="-125836" y="-2860532"/>
            <a:ext cx="12257560" cy="10892806"/>
            <a:chOff x="-125836" y="-2860532"/>
            <a:chExt cx="12257560" cy="10892806"/>
          </a:xfrm>
        </p:grpSpPr>
        <p:sp>
          <p:nvSpPr>
            <p:cNvPr id="44" name="Google Shape;44;p4"/>
            <p:cNvSpPr/>
            <p:nvPr/>
          </p:nvSpPr>
          <p:spPr>
            <a:xfrm rot="8100000">
              <a:off x="7225122" y="-2997421"/>
              <a:ext cx="588454" cy="4460288"/>
            </a:xfrm>
            <a:prstGeom prst="roundRect">
              <a:avLst>
                <a:gd fmla="val 19213"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45" name="Google Shape;45;p4"/>
            <p:cNvSpPr/>
            <p:nvPr/>
          </p:nvSpPr>
          <p:spPr>
            <a:xfrm rot="8100000">
              <a:off x="9633635" y="3925780"/>
              <a:ext cx="846831" cy="4460288"/>
            </a:xfrm>
            <a:prstGeom prst="roundRect">
              <a:avLst>
                <a:gd fmla="val 19213" name="adj"/>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46" name="Google Shape;46;p4"/>
            <p:cNvSpPr/>
            <p:nvPr/>
          </p:nvSpPr>
          <p:spPr>
            <a:xfrm rot="-8100000">
              <a:off x="1364937" y="-3305676"/>
              <a:ext cx="588454" cy="4460288"/>
            </a:xfrm>
            <a:prstGeom prst="roundRect">
              <a:avLst>
                <a:gd fmla="val 19213" name="adj"/>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47" name="Google Shape;47;p4"/>
            <p:cNvSpPr/>
            <p:nvPr/>
          </p:nvSpPr>
          <p:spPr>
            <a:xfrm rot="8100000">
              <a:off x="10052497" y="2598429"/>
              <a:ext cx="588454" cy="4460288"/>
            </a:xfrm>
            <a:prstGeom prst="roundRect">
              <a:avLst>
                <a:gd fmla="val 19213" name="adj"/>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grpSp>
      <p:sp>
        <p:nvSpPr>
          <p:cNvPr id="48" name="Google Shape;48;p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49" name="Google Shape;49;p4"/>
          <p:cNvSpPr txBox="1"/>
          <p:nvPr>
            <p:ph idx="1" type="subTitle"/>
          </p:nvPr>
        </p:nvSpPr>
        <p:spPr>
          <a:xfrm>
            <a:off x="5055284" y="2990374"/>
            <a:ext cx="2505600" cy="5727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2800"/>
              <a:buNone/>
              <a:defRPr b="0"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0" name="Google Shape;50;p4"/>
          <p:cNvSpPr txBox="1"/>
          <p:nvPr>
            <p:ph idx="2" type="subTitle"/>
          </p:nvPr>
        </p:nvSpPr>
        <p:spPr>
          <a:xfrm>
            <a:off x="1583300" y="2990374"/>
            <a:ext cx="2505600" cy="5727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2800"/>
              <a:buNone/>
              <a:defRPr b="0"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1" name="Google Shape;51;p4"/>
          <p:cNvSpPr txBox="1"/>
          <p:nvPr>
            <p:ph idx="3" type="subTitle"/>
          </p:nvPr>
        </p:nvSpPr>
        <p:spPr>
          <a:xfrm>
            <a:off x="5055275" y="2493875"/>
            <a:ext cx="2505600" cy="572700"/>
          </a:xfrm>
          <a:prstGeom prst="rect">
            <a:avLst/>
          </a:prstGeom>
          <a:noFill/>
          <a:ln>
            <a:noFill/>
          </a:ln>
        </p:spPr>
        <p:txBody>
          <a:bodyPr anchorCtr="0" anchor="b" bIns="91425" lIns="91425" spcFirstLastPara="1" rIns="91425" wrap="square" tIns="91425">
            <a:noAutofit/>
          </a:bodyPr>
          <a:lstStyle>
            <a:lvl1pPr lvl="0" algn="ctr">
              <a:lnSpc>
                <a:spcPct val="115000"/>
              </a:lnSpc>
              <a:spcBef>
                <a:spcPts val="0"/>
              </a:spcBef>
              <a:spcAft>
                <a:spcPts val="0"/>
              </a:spcAft>
              <a:buSzPts val="2400"/>
              <a:buFont typeface="Abhaya Libre"/>
              <a:buNone/>
              <a:defRPr b="1" sz="2400">
                <a:solidFill>
                  <a:schemeClr val="dk1"/>
                </a:solidFill>
                <a:latin typeface="Abhaya Libre"/>
                <a:ea typeface="Abhaya Libre"/>
                <a:cs typeface="Abhaya Libre"/>
                <a:sym typeface="Abhaya Libre"/>
              </a:defRPr>
            </a:lvl1pPr>
            <a:lvl2pPr lvl="1" algn="ctr">
              <a:lnSpc>
                <a:spcPct val="100000"/>
              </a:lnSpc>
              <a:spcBef>
                <a:spcPts val="0"/>
              </a:spcBef>
              <a:spcAft>
                <a:spcPts val="0"/>
              </a:spcAft>
              <a:buSzPts val="2400"/>
              <a:buFont typeface="Abhaya Libre"/>
              <a:buNone/>
              <a:defRPr b="1" sz="2400">
                <a:latin typeface="Abhaya Libre"/>
                <a:ea typeface="Abhaya Libre"/>
                <a:cs typeface="Abhaya Libre"/>
                <a:sym typeface="Abhaya Libre"/>
              </a:defRPr>
            </a:lvl2pPr>
            <a:lvl3pPr lvl="2" algn="ctr">
              <a:lnSpc>
                <a:spcPct val="100000"/>
              </a:lnSpc>
              <a:spcBef>
                <a:spcPts val="0"/>
              </a:spcBef>
              <a:spcAft>
                <a:spcPts val="0"/>
              </a:spcAft>
              <a:buSzPts val="2400"/>
              <a:buFont typeface="Abhaya Libre"/>
              <a:buNone/>
              <a:defRPr b="1" sz="2400">
                <a:latin typeface="Abhaya Libre"/>
                <a:ea typeface="Abhaya Libre"/>
                <a:cs typeface="Abhaya Libre"/>
                <a:sym typeface="Abhaya Libre"/>
              </a:defRPr>
            </a:lvl3pPr>
            <a:lvl4pPr lvl="3" algn="ctr">
              <a:lnSpc>
                <a:spcPct val="100000"/>
              </a:lnSpc>
              <a:spcBef>
                <a:spcPts val="0"/>
              </a:spcBef>
              <a:spcAft>
                <a:spcPts val="0"/>
              </a:spcAft>
              <a:buSzPts val="2400"/>
              <a:buFont typeface="Abhaya Libre"/>
              <a:buNone/>
              <a:defRPr b="1" sz="2400">
                <a:latin typeface="Abhaya Libre"/>
                <a:ea typeface="Abhaya Libre"/>
                <a:cs typeface="Abhaya Libre"/>
                <a:sym typeface="Abhaya Libre"/>
              </a:defRPr>
            </a:lvl4pPr>
            <a:lvl5pPr lvl="4" algn="ctr">
              <a:lnSpc>
                <a:spcPct val="100000"/>
              </a:lnSpc>
              <a:spcBef>
                <a:spcPts val="0"/>
              </a:spcBef>
              <a:spcAft>
                <a:spcPts val="0"/>
              </a:spcAft>
              <a:buSzPts val="2400"/>
              <a:buFont typeface="Abhaya Libre"/>
              <a:buNone/>
              <a:defRPr b="1" sz="2400">
                <a:latin typeface="Abhaya Libre"/>
                <a:ea typeface="Abhaya Libre"/>
                <a:cs typeface="Abhaya Libre"/>
                <a:sym typeface="Abhaya Libre"/>
              </a:defRPr>
            </a:lvl5pPr>
            <a:lvl6pPr lvl="5" algn="ctr">
              <a:lnSpc>
                <a:spcPct val="100000"/>
              </a:lnSpc>
              <a:spcBef>
                <a:spcPts val="0"/>
              </a:spcBef>
              <a:spcAft>
                <a:spcPts val="0"/>
              </a:spcAft>
              <a:buSzPts val="2400"/>
              <a:buFont typeface="Abhaya Libre"/>
              <a:buNone/>
              <a:defRPr b="1" sz="2400">
                <a:latin typeface="Abhaya Libre"/>
                <a:ea typeface="Abhaya Libre"/>
                <a:cs typeface="Abhaya Libre"/>
                <a:sym typeface="Abhaya Libre"/>
              </a:defRPr>
            </a:lvl6pPr>
            <a:lvl7pPr lvl="6" algn="ctr">
              <a:lnSpc>
                <a:spcPct val="100000"/>
              </a:lnSpc>
              <a:spcBef>
                <a:spcPts val="0"/>
              </a:spcBef>
              <a:spcAft>
                <a:spcPts val="0"/>
              </a:spcAft>
              <a:buSzPts val="2400"/>
              <a:buFont typeface="Abhaya Libre"/>
              <a:buNone/>
              <a:defRPr b="1" sz="2400">
                <a:latin typeface="Abhaya Libre"/>
                <a:ea typeface="Abhaya Libre"/>
                <a:cs typeface="Abhaya Libre"/>
                <a:sym typeface="Abhaya Libre"/>
              </a:defRPr>
            </a:lvl7pPr>
            <a:lvl8pPr lvl="7" algn="ctr">
              <a:lnSpc>
                <a:spcPct val="100000"/>
              </a:lnSpc>
              <a:spcBef>
                <a:spcPts val="0"/>
              </a:spcBef>
              <a:spcAft>
                <a:spcPts val="0"/>
              </a:spcAft>
              <a:buSzPts val="2400"/>
              <a:buFont typeface="Abhaya Libre"/>
              <a:buNone/>
              <a:defRPr b="1" sz="2400">
                <a:latin typeface="Abhaya Libre"/>
                <a:ea typeface="Abhaya Libre"/>
                <a:cs typeface="Abhaya Libre"/>
                <a:sym typeface="Abhaya Libre"/>
              </a:defRPr>
            </a:lvl8pPr>
            <a:lvl9pPr lvl="8" algn="ctr">
              <a:lnSpc>
                <a:spcPct val="100000"/>
              </a:lnSpc>
              <a:spcBef>
                <a:spcPts val="0"/>
              </a:spcBef>
              <a:spcAft>
                <a:spcPts val="0"/>
              </a:spcAft>
              <a:buSzPts val="2400"/>
              <a:buFont typeface="Abhaya Libre"/>
              <a:buNone/>
              <a:defRPr b="1" sz="2400">
                <a:latin typeface="Abhaya Libre"/>
                <a:ea typeface="Abhaya Libre"/>
                <a:cs typeface="Abhaya Libre"/>
                <a:sym typeface="Abhaya Libre"/>
              </a:defRPr>
            </a:lvl9pPr>
          </a:lstStyle>
          <a:p/>
        </p:txBody>
      </p:sp>
      <p:sp>
        <p:nvSpPr>
          <p:cNvPr id="52" name="Google Shape;52;p4"/>
          <p:cNvSpPr txBox="1"/>
          <p:nvPr>
            <p:ph idx="4" type="subTitle"/>
          </p:nvPr>
        </p:nvSpPr>
        <p:spPr>
          <a:xfrm>
            <a:off x="1583075" y="2493875"/>
            <a:ext cx="2505600" cy="572700"/>
          </a:xfrm>
          <a:prstGeom prst="rect">
            <a:avLst/>
          </a:prstGeom>
          <a:noFill/>
          <a:ln>
            <a:noFill/>
          </a:ln>
        </p:spPr>
        <p:txBody>
          <a:bodyPr anchorCtr="0" anchor="b" bIns="91425" lIns="91425" spcFirstLastPara="1" rIns="91425" wrap="square" tIns="91425">
            <a:noAutofit/>
          </a:bodyPr>
          <a:lstStyle>
            <a:lvl1pPr lvl="0" algn="ctr">
              <a:lnSpc>
                <a:spcPct val="115000"/>
              </a:lnSpc>
              <a:spcBef>
                <a:spcPts val="0"/>
              </a:spcBef>
              <a:spcAft>
                <a:spcPts val="0"/>
              </a:spcAft>
              <a:buSzPts val="2400"/>
              <a:buFont typeface="Abhaya Libre"/>
              <a:buNone/>
              <a:defRPr b="1" sz="2400">
                <a:solidFill>
                  <a:schemeClr val="dk1"/>
                </a:solidFill>
                <a:latin typeface="Abhaya Libre"/>
                <a:ea typeface="Abhaya Libre"/>
                <a:cs typeface="Abhaya Libre"/>
                <a:sym typeface="Abhaya Libre"/>
              </a:defRPr>
            </a:lvl1pPr>
            <a:lvl2pPr lvl="1" algn="ctr">
              <a:lnSpc>
                <a:spcPct val="100000"/>
              </a:lnSpc>
              <a:spcBef>
                <a:spcPts val="0"/>
              </a:spcBef>
              <a:spcAft>
                <a:spcPts val="0"/>
              </a:spcAft>
              <a:buSzPts val="2400"/>
              <a:buFont typeface="Abhaya Libre"/>
              <a:buNone/>
              <a:defRPr b="1" sz="2400">
                <a:latin typeface="Abhaya Libre"/>
                <a:ea typeface="Abhaya Libre"/>
                <a:cs typeface="Abhaya Libre"/>
                <a:sym typeface="Abhaya Libre"/>
              </a:defRPr>
            </a:lvl2pPr>
            <a:lvl3pPr lvl="2" algn="ctr">
              <a:lnSpc>
                <a:spcPct val="100000"/>
              </a:lnSpc>
              <a:spcBef>
                <a:spcPts val="0"/>
              </a:spcBef>
              <a:spcAft>
                <a:spcPts val="0"/>
              </a:spcAft>
              <a:buSzPts val="2400"/>
              <a:buFont typeface="Abhaya Libre"/>
              <a:buNone/>
              <a:defRPr b="1" sz="2400">
                <a:latin typeface="Abhaya Libre"/>
                <a:ea typeface="Abhaya Libre"/>
                <a:cs typeface="Abhaya Libre"/>
                <a:sym typeface="Abhaya Libre"/>
              </a:defRPr>
            </a:lvl3pPr>
            <a:lvl4pPr lvl="3" algn="ctr">
              <a:lnSpc>
                <a:spcPct val="100000"/>
              </a:lnSpc>
              <a:spcBef>
                <a:spcPts val="0"/>
              </a:spcBef>
              <a:spcAft>
                <a:spcPts val="0"/>
              </a:spcAft>
              <a:buSzPts val="2400"/>
              <a:buFont typeface="Abhaya Libre"/>
              <a:buNone/>
              <a:defRPr b="1" sz="2400">
                <a:latin typeface="Abhaya Libre"/>
                <a:ea typeface="Abhaya Libre"/>
                <a:cs typeface="Abhaya Libre"/>
                <a:sym typeface="Abhaya Libre"/>
              </a:defRPr>
            </a:lvl4pPr>
            <a:lvl5pPr lvl="4" algn="ctr">
              <a:lnSpc>
                <a:spcPct val="100000"/>
              </a:lnSpc>
              <a:spcBef>
                <a:spcPts val="0"/>
              </a:spcBef>
              <a:spcAft>
                <a:spcPts val="0"/>
              </a:spcAft>
              <a:buSzPts val="2400"/>
              <a:buFont typeface="Abhaya Libre"/>
              <a:buNone/>
              <a:defRPr b="1" sz="2400">
                <a:latin typeface="Abhaya Libre"/>
                <a:ea typeface="Abhaya Libre"/>
                <a:cs typeface="Abhaya Libre"/>
                <a:sym typeface="Abhaya Libre"/>
              </a:defRPr>
            </a:lvl5pPr>
            <a:lvl6pPr lvl="5" algn="ctr">
              <a:lnSpc>
                <a:spcPct val="100000"/>
              </a:lnSpc>
              <a:spcBef>
                <a:spcPts val="0"/>
              </a:spcBef>
              <a:spcAft>
                <a:spcPts val="0"/>
              </a:spcAft>
              <a:buSzPts val="2400"/>
              <a:buFont typeface="Abhaya Libre"/>
              <a:buNone/>
              <a:defRPr b="1" sz="2400">
                <a:latin typeface="Abhaya Libre"/>
                <a:ea typeface="Abhaya Libre"/>
                <a:cs typeface="Abhaya Libre"/>
                <a:sym typeface="Abhaya Libre"/>
              </a:defRPr>
            </a:lvl6pPr>
            <a:lvl7pPr lvl="6" algn="ctr">
              <a:lnSpc>
                <a:spcPct val="100000"/>
              </a:lnSpc>
              <a:spcBef>
                <a:spcPts val="0"/>
              </a:spcBef>
              <a:spcAft>
                <a:spcPts val="0"/>
              </a:spcAft>
              <a:buSzPts val="2400"/>
              <a:buFont typeface="Abhaya Libre"/>
              <a:buNone/>
              <a:defRPr b="1" sz="2400">
                <a:latin typeface="Abhaya Libre"/>
                <a:ea typeface="Abhaya Libre"/>
                <a:cs typeface="Abhaya Libre"/>
                <a:sym typeface="Abhaya Libre"/>
              </a:defRPr>
            </a:lvl7pPr>
            <a:lvl8pPr lvl="7" algn="ctr">
              <a:lnSpc>
                <a:spcPct val="100000"/>
              </a:lnSpc>
              <a:spcBef>
                <a:spcPts val="0"/>
              </a:spcBef>
              <a:spcAft>
                <a:spcPts val="0"/>
              </a:spcAft>
              <a:buSzPts val="2400"/>
              <a:buFont typeface="Abhaya Libre"/>
              <a:buNone/>
              <a:defRPr b="1" sz="2400">
                <a:latin typeface="Abhaya Libre"/>
                <a:ea typeface="Abhaya Libre"/>
                <a:cs typeface="Abhaya Libre"/>
                <a:sym typeface="Abhaya Libre"/>
              </a:defRPr>
            </a:lvl8pPr>
            <a:lvl9pPr lvl="8" algn="ctr">
              <a:lnSpc>
                <a:spcPct val="100000"/>
              </a:lnSpc>
              <a:spcBef>
                <a:spcPts val="0"/>
              </a:spcBef>
              <a:spcAft>
                <a:spcPts val="0"/>
              </a:spcAft>
              <a:buSzPts val="2400"/>
              <a:buFont typeface="Abhaya Libre"/>
              <a:buNone/>
              <a:defRPr b="1" sz="2400">
                <a:latin typeface="Abhaya Libre"/>
                <a:ea typeface="Abhaya Libre"/>
                <a:cs typeface="Abhaya Libre"/>
                <a:sym typeface="Abhaya Libr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3" name="Shape 53"/>
        <p:cNvGrpSpPr/>
        <p:nvPr/>
      </p:nvGrpSpPr>
      <p:grpSpPr>
        <a:xfrm>
          <a:off x="0" y="0"/>
          <a:ext cx="0" cy="0"/>
          <a:chOff x="0" y="0"/>
          <a:chExt cx="0" cy="0"/>
        </a:xfrm>
      </p:grpSpPr>
      <p:pic>
        <p:nvPicPr>
          <p:cNvPr id="54" name="Google Shape;54;p5"/>
          <p:cNvPicPr preferRelativeResize="0"/>
          <p:nvPr/>
        </p:nvPicPr>
        <p:blipFill rotWithShape="1">
          <a:blip r:embed="rId2">
            <a:alphaModFix amt="5000"/>
          </a:blip>
          <a:srcRect b="10276" l="4162" r="7458" t="14659"/>
          <a:stretch/>
        </p:blipFill>
        <p:spPr>
          <a:xfrm>
            <a:off x="-26999" y="0"/>
            <a:ext cx="9197998" cy="5211601"/>
          </a:xfrm>
          <a:prstGeom prst="rect">
            <a:avLst/>
          </a:prstGeom>
          <a:noFill/>
          <a:ln>
            <a:noFill/>
          </a:ln>
        </p:spPr>
      </p:pic>
      <p:grpSp>
        <p:nvGrpSpPr>
          <p:cNvPr id="55" name="Google Shape;55;p5"/>
          <p:cNvGrpSpPr/>
          <p:nvPr/>
        </p:nvGrpSpPr>
        <p:grpSpPr>
          <a:xfrm flipH="1" rot="10800000">
            <a:off x="-3021191" y="-2003703"/>
            <a:ext cx="15472107" cy="8830381"/>
            <a:chOff x="-3021191" y="-1996329"/>
            <a:chExt cx="15472107" cy="8830381"/>
          </a:xfrm>
        </p:grpSpPr>
        <p:sp>
          <p:nvSpPr>
            <p:cNvPr id="56" name="Google Shape;56;p5"/>
            <p:cNvSpPr/>
            <p:nvPr/>
          </p:nvSpPr>
          <p:spPr>
            <a:xfrm rot="-2699788">
              <a:off x="-1577264" y="-1176259"/>
              <a:ext cx="3435478" cy="2694077"/>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57" name="Google Shape;57;p5"/>
            <p:cNvSpPr/>
            <p:nvPr/>
          </p:nvSpPr>
          <p:spPr>
            <a:xfrm rot="-2699788">
              <a:off x="-2571789" y="2979116"/>
              <a:ext cx="3435478" cy="2694077"/>
            </a:xfrm>
            <a:prstGeom prst="roundRect">
              <a:avLst>
                <a:gd fmla="val 10196"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58" name="Google Shape;58;p5"/>
            <p:cNvSpPr/>
            <p:nvPr/>
          </p:nvSpPr>
          <p:spPr>
            <a:xfrm rot="8100212">
              <a:off x="7584961" y="3319904"/>
              <a:ext cx="3435478" cy="2694077"/>
            </a:xfrm>
            <a:prstGeom prst="rect">
              <a:avLst/>
            </a:prstGeom>
            <a:solidFill>
              <a:srgbClr val="D8AB8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59" name="Google Shape;59;p5"/>
            <p:cNvSpPr/>
            <p:nvPr/>
          </p:nvSpPr>
          <p:spPr>
            <a:xfrm rot="8100212">
              <a:off x="8566036" y="-807546"/>
              <a:ext cx="3435478" cy="2694077"/>
            </a:xfrm>
            <a:prstGeom prst="roundRect">
              <a:avLst>
                <a:gd fmla="val 10196"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grpSp>
      <p:grpSp>
        <p:nvGrpSpPr>
          <p:cNvPr id="60" name="Google Shape;60;p5"/>
          <p:cNvGrpSpPr/>
          <p:nvPr/>
        </p:nvGrpSpPr>
        <p:grpSpPr>
          <a:xfrm flipH="1" rot="10800000">
            <a:off x="-3088675" y="-2537727"/>
            <a:ext cx="15343101" cy="9905801"/>
            <a:chOff x="-3088675" y="-2537727"/>
            <a:chExt cx="15343101" cy="9905801"/>
          </a:xfrm>
        </p:grpSpPr>
        <p:sp>
          <p:nvSpPr>
            <p:cNvPr id="61" name="Google Shape;61;p5"/>
            <p:cNvSpPr/>
            <p:nvPr/>
          </p:nvSpPr>
          <p:spPr>
            <a:xfrm rot="-2700000">
              <a:off x="7909" y="-2891521"/>
              <a:ext cx="846831" cy="4460288"/>
            </a:xfrm>
            <a:prstGeom prst="roundRect">
              <a:avLst>
                <a:gd fmla="val 19213"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62" name="Google Shape;62;p5"/>
            <p:cNvSpPr/>
            <p:nvPr/>
          </p:nvSpPr>
          <p:spPr>
            <a:xfrm rot="-2700000">
              <a:off x="-1635741" y="-2823821"/>
              <a:ext cx="846831" cy="4460288"/>
            </a:xfrm>
            <a:prstGeom prst="roundRect">
              <a:avLst>
                <a:gd fmla="val 19213" name="adj"/>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63" name="Google Shape;63;p5"/>
            <p:cNvSpPr/>
            <p:nvPr/>
          </p:nvSpPr>
          <p:spPr>
            <a:xfrm rot="-2700000">
              <a:off x="-210502" y="1713955"/>
              <a:ext cx="588454" cy="4460288"/>
            </a:xfrm>
            <a:prstGeom prst="roundRect">
              <a:avLst>
                <a:gd fmla="val 19213" name="adj"/>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64" name="Google Shape;64;p5"/>
            <p:cNvSpPr/>
            <p:nvPr/>
          </p:nvSpPr>
          <p:spPr>
            <a:xfrm rot="8100000">
              <a:off x="8289410" y="3261580"/>
              <a:ext cx="846831" cy="4460288"/>
            </a:xfrm>
            <a:prstGeom prst="roundRect">
              <a:avLst>
                <a:gd fmla="val 19213"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65" name="Google Shape;65;p5"/>
            <p:cNvSpPr/>
            <p:nvPr/>
          </p:nvSpPr>
          <p:spPr>
            <a:xfrm rot="8100000">
              <a:off x="9954660" y="3109505"/>
              <a:ext cx="846831" cy="4460288"/>
            </a:xfrm>
            <a:prstGeom prst="roundRect">
              <a:avLst>
                <a:gd fmla="val 19213" name="adj"/>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66" name="Google Shape;66;p5"/>
            <p:cNvSpPr/>
            <p:nvPr/>
          </p:nvSpPr>
          <p:spPr>
            <a:xfrm rot="8100000">
              <a:off x="9093047" y="-1336521"/>
              <a:ext cx="588454" cy="4460288"/>
            </a:xfrm>
            <a:prstGeom prst="roundRect">
              <a:avLst>
                <a:gd fmla="val 19213" name="adj"/>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grpSp>
      <p:sp>
        <p:nvSpPr>
          <p:cNvPr id="67" name="Google Shape;67;p5"/>
          <p:cNvSpPr txBox="1"/>
          <p:nvPr>
            <p:ph type="title"/>
          </p:nvPr>
        </p:nvSpPr>
        <p:spPr>
          <a:xfrm>
            <a:off x="2135550" y="1655488"/>
            <a:ext cx="4872900" cy="1161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800"/>
              <a:buNone/>
              <a:defRPr sz="65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68" name="Google Shape;68;p5"/>
          <p:cNvSpPr txBox="1"/>
          <p:nvPr>
            <p:ph idx="1" type="subTitle"/>
          </p:nvPr>
        </p:nvSpPr>
        <p:spPr>
          <a:xfrm>
            <a:off x="2135550" y="2816913"/>
            <a:ext cx="4872900" cy="6711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9" name="Shape 6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70" name="Shape 70"/>
        <p:cNvGrpSpPr/>
        <p:nvPr/>
      </p:nvGrpSpPr>
      <p:grpSpPr>
        <a:xfrm>
          <a:off x="0" y="0"/>
          <a:ext cx="0" cy="0"/>
          <a:chOff x="0" y="0"/>
          <a:chExt cx="0" cy="0"/>
        </a:xfrm>
      </p:grpSpPr>
      <p:pic>
        <p:nvPicPr>
          <p:cNvPr id="71" name="Google Shape;71;p7"/>
          <p:cNvPicPr preferRelativeResize="0"/>
          <p:nvPr/>
        </p:nvPicPr>
        <p:blipFill rotWithShape="1">
          <a:blip r:embed="rId2">
            <a:alphaModFix amt="5000"/>
          </a:blip>
          <a:srcRect b="10276" l="4162" r="7458" t="14659"/>
          <a:stretch/>
        </p:blipFill>
        <p:spPr>
          <a:xfrm>
            <a:off x="-26999" y="0"/>
            <a:ext cx="9197998" cy="5211601"/>
          </a:xfrm>
          <a:prstGeom prst="rect">
            <a:avLst/>
          </a:prstGeom>
          <a:noFill/>
          <a:ln>
            <a:noFill/>
          </a:ln>
        </p:spPr>
      </p:pic>
      <p:grpSp>
        <p:nvGrpSpPr>
          <p:cNvPr id="72" name="Google Shape;72;p7"/>
          <p:cNvGrpSpPr/>
          <p:nvPr/>
        </p:nvGrpSpPr>
        <p:grpSpPr>
          <a:xfrm>
            <a:off x="7437259" y="-2297753"/>
            <a:ext cx="4480925" cy="9621350"/>
            <a:chOff x="7437259" y="-2297753"/>
            <a:chExt cx="4480925" cy="9621350"/>
          </a:xfrm>
        </p:grpSpPr>
        <p:sp>
          <p:nvSpPr>
            <p:cNvPr id="73" name="Google Shape;73;p7"/>
            <p:cNvSpPr/>
            <p:nvPr/>
          </p:nvSpPr>
          <p:spPr>
            <a:xfrm flipH="1" rot="2699788">
              <a:off x="7886661" y="-1477683"/>
              <a:ext cx="3435478" cy="2694077"/>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74" name="Google Shape;74;p7"/>
            <p:cNvSpPr/>
            <p:nvPr/>
          </p:nvSpPr>
          <p:spPr>
            <a:xfrm flipH="1" rot="-2700212">
              <a:off x="8033336" y="3809417"/>
              <a:ext cx="3435478" cy="2694077"/>
            </a:xfrm>
            <a:prstGeom prst="roundRect">
              <a:avLst>
                <a:gd fmla="val 10196" name="adj"/>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grpSp>
      <p:grpSp>
        <p:nvGrpSpPr>
          <p:cNvPr id="75" name="Google Shape;75;p7"/>
          <p:cNvGrpSpPr/>
          <p:nvPr/>
        </p:nvGrpSpPr>
        <p:grpSpPr>
          <a:xfrm flipH="1" rot="10800000">
            <a:off x="8420663" y="-2877552"/>
            <a:ext cx="3884762" cy="10956426"/>
            <a:chOff x="8420663" y="-3053227"/>
            <a:chExt cx="3884762" cy="10956426"/>
          </a:xfrm>
        </p:grpSpPr>
        <p:sp>
          <p:nvSpPr>
            <p:cNvPr id="76" name="Google Shape;76;p7"/>
            <p:cNvSpPr/>
            <p:nvPr/>
          </p:nvSpPr>
          <p:spPr>
            <a:xfrm flipH="1" rot="2700000">
              <a:off x="9873597" y="-3407021"/>
              <a:ext cx="846831" cy="4460288"/>
            </a:xfrm>
            <a:prstGeom prst="roundRect">
              <a:avLst>
                <a:gd fmla="val 19213" name="adj"/>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77" name="Google Shape;77;p7"/>
            <p:cNvSpPr/>
            <p:nvPr/>
          </p:nvSpPr>
          <p:spPr>
            <a:xfrm flipH="1" rot="2700000">
              <a:off x="10005659" y="-2099346"/>
              <a:ext cx="846831" cy="4460288"/>
            </a:xfrm>
            <a:prstGeom prst="roundRect">
              <a:avLst>
                <a:gd fmla="val 19213"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78" name="Google Shape;78;p7"/>
            <p:cNvSpPr/>
            <p:nvPr/>
          </p:nvSpPr>
          <p:spPr>
            <a:xfrm flipH="1" rot="8100000">
              <a:off x="10068835" y="3888055"/>
              <a:ext cx="588454" cy="4460288"/>
            </a:xfrm>
            <a:prstGeom prst="roundRect">
              <a:avLst>
                <a:gd fmla="val 19213"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79" name="Shape 79"/>
        <p:cNvGrpSpPr/>
        <p:nvPr/>
      </p:nvGrpSpPr>
      <p:grpSpPr>
        <a:xfrm>
          <a:off x="0" y="0"/>
          <a:ext cx="0" cy="0"/>
          <a:chOff x="0" y="0"/>
          <a:chExt cx="0" cy="0"/>
        </a:xfrm>
      </p:grpSpPr>
      <p:pic>
        <p:nvPicPr>
          <p:cNvPr id="80" name="Google Shape;80;p8"/>
          <p:cNvPicPr preferRelativeResize="0"/>
          <p:nvPr/>
        </p:nvPicPr>
        <p:blipFill rotWithShape="1">
          <a:blip r:embed="rId2">
            <a:alphaModFix amt="5000"/>
          </a:blip>
          <a:srcRect b="10276" l="4162" r="7458" t="14659"/>
          <a:stretch/>
        </p:blipFill>
        <p:spPr>
          <a:xfrm>
            <a:off x="-26999" y="0"/>
            <a:ext cx="9197998" cy="5211601"/>
          </a:xfrm>
          <a:prstGeom prst="rect">
            <a:avLst/>
          </a:prstGeom>
          <a:noFill/>
          <a:ln>
            <a:noFill/>
          </a:ln>
        </p:spPr>
      </p:pic>
      <p:grpSp>
        <p:nvGrpSpPr>
          <p:cNvPr id="81" name="Google Shape;81;p8"/>
          <p:cNvGrpSpPr/>
          <p:nvPr/>
        </p:nvGrpSpPr>
        <p:grpSpPr>
          <a:xfrm flipH="1" rot="10800000">
            <a:off x="-3021191" y="-2003703"/>
            <a:ext cx="15472107" cy="8830381"/>
            <a:chOff x="-3021191" y="-1996329"/>
            <a:chExt cx="15472107" cy="8830381"/>
          </a:xfrm>
        </p:grpSpPr>
        <p:sp>
          <p:nvSpPr>
            <p:cNvPr id="82" name="Google Shape;82;p8"/>
            <p:cNvSpPr/>
            <p:nvPr/>
          </p:nvSpPr>
          <p:spPr>
            <a:xfrm rot="-2699788">
              <a:off x="-1577264" y="-1176259"/>
              <a:ext cx="3435478" cy="2694077"/>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83" name="Google Shape;83;p8"/>
            <p:cNvSpPr/>
            <p:nvPr/>
          </p:nvSpPr>
          <p:spPr>
            <a:xfrm rot="-2699788">
              <a:off x="-2571789" y="2979116"/>
              <a:ext cx="3435478" cy="2694077"/>
            </a:xfrm>
            <a:prstGeom prst="roundRect">
              <a:avLst>
                <a:gd fmla="val 10196"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84" name="Google Shape;84;p8"/>
            <p:cNvSpPr/>
            <p:nvPr/>
          </p:nvSpPr>
          <p:spPr>
            <a:xfrm rot="8100212">
              <a:off x="7584961" y="3319904"/>
              <a:ext cx="3435478" cy="2694077"/>
            </a:xfrm>
            <a:prstGeom prst="rect">
              <a:avLst/>
            </a:prstGeom>
            <a:solidFill>
              <a:srgbClr val="D8AB8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85" name="Google Shape;85;p8"/>
            <p:cNvSpPr/>
            <p:nvPr/>
          </p:nvSpPr>
          <p:spPr>
            <a:xfrm rot="8100212">
              <a:off x="8566036" y="-807546"/>
              <a:ext cx="3435478" cy="2694077"/>
            </a:xfrm>
            <a:prstGeom prst="roundRect">
              <a:avLst>
                <a:gd fmla="val 10196"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grpSp>
      <p:grpSp>
        <p:nvGrpSpPr>
          <p:cNvPr id="86" name="Google Shape;86;p8"/>
          <p:cNvGrpSpPr/>
          <p:nvPr/>
        </p:nvGrpSpPr>
        <p:grpSpPr>
          <a:xfrm flipH="1" rot="10800000">
            <a:off x="-3088675" y="-2537727"/>
            <a:ext cx="15343101" cy="9905801"/>
            <a:chOff x="-3088675" y="-2537727"/>
            <a:chExt cx="15343101" cy="9905801"/>
          </a:xfrm>
        </p:grpSpPr>
        <p:sp>
          <p:nvSpPr>
            <p:cNvPr id="87" name="Google Shape;87;p8"/>
            <p:cNvSpPr/>
            <p:nvPr/>
          </p:nvSpPr>
          <p:spPr>
            <a:xfrm rot="-2700000">
              <a:off x="7909" y="-2891521"/>
              <a:ext cx="846831" cy="4460288"/>
            </a:xfrm>
            <a:prstGeom prst="roundRect">
              <a:avLst>
                <a:gd fmla="val 19213"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88" name="Google Shape;88;p8"/>
            <p:cNvSpPr/>
            <p:nvPr/>
          </p:nvSpPr>
          <p:spPr>
            <a:xfrm rot="-2700000">
              <a:off x="-1635741" y="-2823821"/>
              <a:ext cx="846831" cy="4460288"/>
            </a:xfrm>
            <a:prstGeom prst="roundRect">
              <a:avLst>
                <a:gd fmla="val 19213" name="adj"/>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89" name="Google Shape;89;p8"/>
            <p:cNvSpPr/>
            <p:nvPr/>
          </p:nvSpPr>
          <p:spPr>
            <a:xfrm rot="-2700000">
              <a:off x="-210502" y="1713955"/>
              <a:ext cx="588454" cy="4460288"/>
            </a:xfrm>
            <a:prstGeom prst="roundRect">
              <a:avLst>
                <a:gd fmla="val 19213" name="adj"/>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90" name="Google Shape;90;p8"/>
            <p:cNvSpPr/>
            <p:nvPr/>
          </p:nvSpPr>
          <p:spPr>
            <a:xfrm rot="8100000">
              <a:off x="8289410" y="3261580"/>
              <a:ext cx="846831" cy="4460288"/>
            </a:xfrm>
            <a:prstGeom prst="roundRect">
              <a:avLst>
                <a:gd fmla="val 19213"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91" name="Google Shape;91;p8"/>
            <p:cNvSpPr/>
            <p:nvPr/>
          </p:nvSpPr>
          <p:spPr>
            <a:xfrm rot="8100000">
              <a:off x="9954660" y="3109505"/>
              <a:ext cx="846831" cy="4460288"/>
            </a:xfrm>
            <a:prstGeom prst="roundRect">
              <a:avLst>
                <a:gd fmla="val 19213" name="adj"/>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sp>
          <p:nvSpPr>
            <p:cNvPr id="92" name="Google Shape;92;p8"/>
            <p:cNvSpPr/>
            <p:nvPr/>
          </p:nvSpPr>
          <p:spPr>
            <a:xfrm rot="8100000">
              <a:off x="9093047" y="-1336521"/>
              <a:ext cx="588454" cy="4460288"/>
            </a:xfrm>
            <a:prstGeom prst="roundRect">
              <a:avLst>
                <a:gd fmla="val 19213" name="adj"/>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ctor"/>
                <a:ea typeface="Actor"/>
                <a:cs typeface="Actor"/>
                <a:sym typeface="Acto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bhaya Libre"/>
              <a:buNone/>
              <a:defRPr b="1" i="0" sz="2800" u="none" cap="none" strike="noStrike">
                <a:solidFill>
                  <a:schemeClr val="dk1"/>
                </a:solidFill>
                <a:latin typeface="Abhaya Libre"/>
                <a:ea typeface="Abhaya Libre"/>
                <a:cs typeface="Abhaya Libre"/>
                <a:sym typeface="Abhaya Libre"/>
              </a:defRPr>
            </a:lvl1pPr>
            <a:lvl2pPr lvl="1" marR="0" rtl="0" algn="l">
              <a:lnSpc>
                <a:spcPct val="100000"/>
              </a:lnSpc>
              <a:spcBef>
                <a:spcPts val="0"/>
              </a:spcBef>
              <a:spcAft>
                <a:spcPts val="0"/>
              </a:spcAft>
              <a:buClr>
                <a:schemeClr val="dk1"/>
              </a:buClr>
              <a:buSzPts val="3000"/>
              <a:buFont typeface="Abhaya Libre"/>
              <a:buNone/>
              <a:defRPr b="1" i="0" sz="3000" u="none" cap="none" strike="noStrike">
                <a:solidFill>
                  <a:schemeClr val="dk1"/>
                </a:solidFill>
                <a:latin typeface="Abhaya Libre"/>
                <a:ea typeface="Abhaya Libre"/>
                <a:cs typeface="Abhaya Libre"/>
                <a:sym typeface="Abhaya Libre"/>
              </a:defRPr>
            </a:lvl2pPr>
            <a:lvl3pPr lvl="2" marR="0" rtl="0" algn="l">
              <a:lnSpc>
                <a:spcPct val="100000"/>
              </a:lnSpc>
              <a:spcBef>
                <a:spcPts val="0"/>
              </a:spcBef>
              <a:spcAft>
                <a:spcPts val="0"/>
              </a:spcAft>
              <a:buClr>
                <a:schemeClr val="dk1"/>
              </a:buClr>
              <a:buSzPts val="3000"/>
              <a:buFont typeface="Abhaya Libre"/>
              <a:buNone/>
              <a:defRPr b="1" i="0" sz="3000" u="none" cap="none" strike="noStrike">
                <a:solidFill>
                  <a:schemeClr val="dk1"/>
                </a:solidFill>
                <a:latin typeface="Abhaya Libre"/>
                <a:ea typeface="Abhaya Libre"/>
                <a:cs typeface="Abhaya Libre"/>
                <a:sym typeface="Abhaya Libre"/>
              </a:defRPr>
            </a:lvl3pPr>
            <a:lvl4pPr lvl="3" marR="0" rtl="0" algn="l">
              <a:lnSpc>
                <a:spcPct val="100000"/>
              </a:lnSpc>
              <a:spcBef>
                <a:spcPts val="0"/>
              </a:spcBef>
              <a:spcAft>
                <a:spcPts val="0"/>
              </a:spcAft>
              <a:buClr>
                <a:schemeClr val="dk1"/>
              </a:buClr>
              <a:buSzPts val="3000"/>
              <a:buFont typeface="Abhaya Libre"/>
              <a:buNone/>
              <a:defRPr b="1" i="0" sz="3000" u="none" cap="none" strike="noStrike">
                <a:solidFill>
                  <a:schemeClr val="dk1"/>
                </a:solidFill>
                <a:latin typeface="Abhaya Libre"/>
                <a:ea typeface="Abhaya Libre"/>
                <a:cs typeface="Abhaya Libre"/>
                <a:sym typeface="Abhaya Libre"/>
              </a:defRPr>
            </a:lvl4pPr>
            <a:lvl5pPr lvl="4" marR="0" rtl="0" algn="l">
              <a:lnSpc>
                <a:spcPct val="100000"/>
              </a:lnSpc>
              <a:spcBef>
                <a:spcPts val="0"/>
              </a:spcBef>
              <a:spcAft>
                <a:spcPts val="0"/>
              </a:spcAft>
              <a:buClr>
                <a:schemeClr val="dk1"/>
              </a:buClr>
              <a:buSzPts val="3000"/>
              <a:buFont typeface="Abhaya Libre"/>
              <a:buNone/>
              <a:defRPr b="1" i="0" sz="3000" u="none" cap="none" strike="noStrike">
                <a:solidFill>
                  <a:schemeClr val="dk1"/>
                </a:solidFill>
                <a:latin typeface="Abhaya Libre"/>
                <a:ea typeface="Abhaya Libre"/>
                <a:cs typeface="Abhaya Libre"/>
                <a:sym typeface="Abhaya Libre"/>
              </a:defRPr>
            </a:lvl5pPr>
            <a:lvl6pPr lvl="5" marR="0" rtl="0" algn="l">
              <a:lnSpc>
                <a:spcPct val="100000"/>
              </a:lnSpc>
              <a:spcBef>
                <a:spcPts val="0"/>
              </a:spcBef>
              <a:spcAft>
                <a:spcPts val="0"/>
              </a:spcAft>
              <a:buClr>
                <a:schemeClr val="dk1"/>
              </a:buClr>
              <a:buSzPts val="3000"/>
              <a:buFont typeface="Abhaya Libre"/>
              <a:buNone/>
              <a:defRPr b="1" i="0" sz="3000" u="none" cap="none" strike="noStrike">
                <a:solidFill>
                  <a:schemeClr val="dk1"/>
                </a:solidFill>
                <a:latin typeface="Abhaya Libre"/>
                <a:ea typeface="Abhaya Libre"/>
                <a:cs typeface="Abhaya Libre"/>
                <a:sym typeface="Abhaya Libre"/>
              </a:defRPr>
            </a:lvl6pPr>
            <a:lvl7pPr lvl="6" marR="0" rtl="0" algn="l">
              <a:lnSpc>
                <a:spcPct val="100000"/>
              </a:lnSpc>
              <a:spcBef>
                <a:spcPts val="0"/>
              </a:spcBef>
              <a:spcAft>
                <a:spcPts val="0"/>
              </a:spcAft>
              <a:buClr>
                <a:schemeClr val="dk1"/>
              </a:buClr>
              <a:buSzPts val="3000"/>
              <a:buFont typeface="Abhaya Libre"/>
              <a:buNone/>
              <a:defRPr b="1" i="0" sz="3000" u="none" cap="none" strike="noStrike">
                <a:solidFill>
                  <a:schemeClr val="dk1"/>
                </a:solidFill>
                <a:latin typeface="Abhaya Libre"/>
                <a:ea typeface="Abhaya Libre"/>
                <a:cs typeface="Abhaya Libre"/>
                <a:sym typeface="Abhaya Libre"/>
              </a:defRPr>
            </a:lvl7pPr>
            <a:lvl8pPr lvl="7" marR="0" rtl="0" algn="l">
              <a:lnSpc>
                <a:spcPct val="100000"/>
              </a:lnSpc>
              <a:spcBef>
                <a:spcPts val="0"/>
              </a:spcBef>
              <a:spcAft>
                <a:spcPts val="0"/>
              </a:spcAft>
              <a:buClr>
                <a:schemeClr val="dk1"/>
              </a:buClr>
              <a:buSzPts val="3000"/>
              <a:buFont typeface="Abhaya Libre"/>
              <a:buNone/>
              <a:defRPr b="1" i="0" sz="3000" u="none" cap="none" strike="noStrike">
                <a:solidFill>
                  <a:schemeClr val="dk1"/>
                </a:solidFill>
                <a:latin typeface="Abhaya Libre"/>
                <a:ea typeface="Abhaya Libre"/>
                <a:cs typeface="Abhaya Libre"/>
                <a:sym typeface="Abhaya Libre"/>
              </a:defRPr>
            </a:lvl8pPr>
            <a:lvl9pPr lvl="8" marR="0" rtl="0" algn="l">
              <a:lnSpc>
                <a:spcPct val="100000"/>
              </a:lnSpc>
              <a:spcBef>
                <a:spcPts val="0"/>
              </a:spcBef>
              <a:spcAft>
                <a:spcPts val="0"/>
              </a:spcAft>
              <a:buClr>
                <a:schemeClr val="dk1"/>
              </a:buClr>
              <a:buSzPts val="3000"/>
              <a:buFont typeface="Abhaya Libre"/>
              <a:buNone/>
              <a:defRPr b="1" i="0" sz="3000" u="none" cap="none" strike="noStrike">
                <a:solidFill>
                  <a:schemeClr val="dk1"/>
                </a:solidFill>
                <a:latin typeface="Abhaya Libre"/>
                <a:ea typeface="Abhaya Libre"/>
                <a:cs typeface="Abhaya Libre"/>
                <a:sym typeface="Abhaya Libr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chemeClr val="dk1"/>
              </a:buClr>
              <a:buSzPts val="1400"/>
              <a:buFont typeface="Actor"/>
              <a:buChar char="●"/>
              <a:defRPr b="0" i="0" sz="1400" u="none" cap="none" strike="noStrike">
                <a:solidFill>
                  <a:schemeClr val="dk1"/>
                </a:solidFill>
                <a:latin typeface="Actor"/>
                <a:ea typeface="Actor"/>
                <a:cs typeface="Actor"/>
                <a:sym typeface="Actor"/>
              </a:defRPr>
            </a:lvl1pPr>
            <a:lvl2pPr indent="-317500" lvl="1" marL="914400" marR="0" rtl="0" algn="l">
              <a:lnSpc>
                <a:spcPct val="115000"/>
              </a:lnSpc>
              <a:spcBef>
                <a:spcPts val="0"/>
              </a:spcBef>
              <a:spcAft>
                <a:spcPts val="0"/>
              </a:spcAft>
              <a:buClr>
                <a:schemeClr val="dk1"/>
              </a:buClr>
              <a:buSzPts val="1400"/>
              <a:buFont typeface="Actor"/>
              <a:buChar char="○"/>
              <a:defRPr b="0" i="0" sz="1400" u="none" cap="none" strike="noStrike">
                <a:solidFill>
                  <a:schemeClr val="dk1"/>
                </a:solidFill>
                <a:latin typeface="Actor"/>
                <a:ea typeface="Actor"/>
                <a:cs typeface="Actor"/>
                <a:sym typeface="Actor"/>
              </a:defRPr>
            </a:lvl2pPr>
            <a:lvl3pPr indent="-317500" lvl="2" marL="1371600" marR="0" rtl="0" algn="l">
              <a:lnSpc>
                <a:spcPct val="115000"/>
              </a:lnSpc>
              <a:spcBef>
                <a:spcPts val="0"/>
              </a:spcBef>
              <a:spcAft>
                <a:spcPts val="0"/>
              </a:spcAft>
              <a:buClr>
                <a:schemeClr val="dk1"/>
              </a:buClr>
              <a:buSzPts val="1400"/>
              <a:buFont typeface="Actor"/>
              <a:buChar char="■"/>
              <a:defRPr b="0" i="0" sz="1400" u="none" cap="none" strike="noStrike">
                <a:solidFill>
                  <a:schemeClr val="dk1"/>
                </a:solidFill>
                <a:latin typeface="Actor"/>
                <a:ea typeface="Actor"/>
                <a:cs typeface="Actor"/>
                <a:sym typeface="Actor"/>
              </a:defRPr>
            </a:lvl3pPr>
            <a:lvl4pPr indent="-317500" lvl="3" marL="1828800" marR="0" rtl="0" algn="l">
              <a:lnSpc>
                <a:spcPct val="115000"/>
              </a:lnSpc>
              <a:spcBef>
                <a:spcPts val="0"/>
              </a:spcBef>
              <a:spcAft>
                <a:spcPts val="0"/>
              </a:spcAft>
              <a:buClr>
                <a:schemeClr val="dk1"/>
              </a:buClr>
              <a:buSzPts val="1400"/>
              <a:buFont typeface="Actor"/>
              <a:buChar char="●"/>
              <a:defRPr b="0" i="0" sz="1400" u="none" cap="none" strike="noStrike">
                <a:solidFill>
                  <a:schemeClr val="dk1"/>
                </a:solidFill>
                <a:latin typeface="Actor"/>
                <a:ea typeface="Actor"/>
                <a:cs typeface="Actor"/>
                <a:sym typeface="Actor"/>
              </a:defRPr>
            </a:lvl4pPr>
            <a:lvl5pPr indent="-317500" lvl="4" marL="2286000" marR="0" rtl="0" algn="l">
              <a:lnSpc>
                <a:spcPct val="115000"/>
              </a:lnSpc>
              <a:spcBef>
                <a:spcPts val="0"/>
              </a:spcBef>
              <a:spcAft>
                <a:spcPts val="0"/>
              </a:spcAft>
              <a:buClr>
                <a:schemeClr val="dk1"/>
              </a:buClr>
              <a:buSzPts val="1400"/>
              <a:buFont typeface="Actor"/>
              <a:buChar char="○"/>
              <a:defRPr b="0" i="0" sz="1400" u="none" cap="none" strike="noStrike">
                <a:solidFill>
                  <a:schemeClr val="dk1"/>
                </a:solidFill>
                <a:latin typeface="Actor"/>
                <a:ea typeface="Actor"/>
                <a:cs typeface="Actor"/>
                <a:sym typeface="Actor"/>
              </a:defRPr>
            </a:lvl5pPr>
            <a:lvl6pPr indent="-317500" lvl="5" marL="2743200" marR="0" rtl="0" algn="l">
              <a:lnSpc>
                <a:spcPct val="115000"/>
              </a:lnSpc>
              <a:spcBef>
                <a:spcPts val="0"/>
              </a:spcBef>
              <a:spcAft>
                <a:spcPts val="0"/>
              </a:spcAft>
              <a:buClr>
                <a:schemeClr val="dk1"/>
              </a:buClr>
              <a:buSzPts val="1400"/>
              <a:buFont typeface="Actor"/>
              <a:buChar char="■"/>
              <a:defRPr b="0" i="0" sz="1400" u="none" cap="none" strike="noStrike">
                <a:solidFill>
                  <a:schemeClr val="dk1"/>
                </a:solidFill>
                <a:latin typeface="Actor"/>
                <a:ea typeface="Actor"/>
                <a:cs typeface="Actor"/>
                <a:sym typeface="Actor"/>
              </a:defRPr>
            </a:lvl6pPr>
            <a:lvl7pPr indent="-317500" lvl="6" marL="3200400" marR="0" rtl="0" algn="l">
              <a:lnSpc>
                <a:spcPct val="115000"/>
              </a:lnSpc>
              <a:spcBef>
                <a:spcPts val="0"/>
              </a:spcBef>
              <a:spcAft>
                <a:spcPts val="0"/>
              </a:spcAft>
              <a:buClr>
                <a:schemeClr val="dk1"/>
              </a:buClr>
              <a:buSzPts val="1400"/>
              <a:buFont typeface="Actor"/>
              <a:buChar char="●"/>
              <a:defRPr b="0" i="0" sz="1400" u="none" cap="none" strike="noStrike">
                <a:solidFill>
                  <a:schemeClr val="dk1"/>
                </a:solidFill>
                <a:latin typeface="Actor"/>
                <a:ea typeface="Actor"/>
                <a:cs typeface="Actor"/>
                <a:sym typeface="Actor"/>
              </a:defRPr>
            </a:lvl7pPr>
            <a:lvl8pPr indent="-317500" lvl="7" marL="3657600" marR="0" rtl="0" algn="l">
              <a:lnSpc>
                <a:spcPct val="115000"/>
              </a:lnSpc>
              <a:spcBef>
                <a:spcPts val="0"/>
              </a:spcBef>
              <a:spcAft>
                <a:spcPts val="0"/>
              </a:spcAft>
              <a:buClr>
                <a:schemeClr val="dk1"/>
              </a:buClr>
              <a:buSzPts val="1400"/>
              <a:buFont typeface="Actor"/>
              <a:buChar char="○"/>
              <a:defRPr b="0" i="0" sz="1400" u="none" cap="none" strike="noStrike">
                <a:solidFill>
                  <a:schemeClr val="dk1"/>
                </a:solidFill>
                <a:latin typeface="Actor"/>
                <a:ea typeface="Actor"/>
                <a:cs typeface="Actor"/>
                <a:sym typeface="Actor"/>
              </a:defRPr>
            </a:lvl8pPr>
            <a:lvl9pPr indent="-317500" lvl="8" marL="4114800" marR="0" rtl="0" algn="l">
              <a:lnSpc>
                <a:spcPct val="115000"/>
              </a:lnSpc>
              <a:spcBef>
                <a:spcPts val="0"/>
              </a:spcBef>
              <a:spcAft>
                <a:spcPts val="0"/>
              </a:spcAft>
              <a:buClr>
                <a:schemeClr val="dk1"/>
              </a:buClr>
              <a:buSzPts val="1400"/>
              <a:buFont typeface="Actor"/>
              <a:buChar char="■"/>
              <a:defRPr b="0" i="0" sz="1400" u="none" cap="none" strike="noStrike">
                <a:solidFill>
                  <a:schemeClr val="dk1"/>
                </a:solidFill>
                <a:latin typeface="Actor"/>
                <a:ea typeface="Actor"/>
                <a:cs typeface="Actor"/>
                <a:sym typeface="Acto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449">
          <p15:clr>
            <a:srgbClr val="EA4335"/>
          </p15:clr>
        </p15:guide>
        <p15:guide id="2" pos="5311">
          <p15:clr>
            <a:srgbClr val="EA4335"/>
          </p15:clr>
        </p15:guide>
        <p15:guide id="3" orient="horz" pos="340">
          <p15:clr>
            <a:srgbClr val="EA4335"/>
          </p15:clr>
        </p15:guide>
        <p15:guide id="4" orient="horz" pos="2900">
          <p15:clr>
            <a:srgbClr val="EA4335"/>
          </p15:clr>
        </p15:guide>
        <p15:guide id="5" orient="horz" pos="1620">
          <p15:clr>
            <a:srgbClr val="E46962"/>
          </p15:clr>
        </p15:guide>
        <p15:guide id="6" pos="2880">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6" name="Shape 96"/>
        <p:cNvGrpSpPr/>
        <p:nvPr/>
      </p:nvGrpSpPr>
      <p:grpSpPr>
        <a:xfrm>
          <a:off x="0" y="0"/>
          <a:ext cx="0" cy="0"/>
          <a:chOff x="0" y="0"/>
          <a:chExt cx="0" cy="0"/>
        </a:xfrm>
      </p:grpSpPr>
      <p:sp>
        <p:nvSpPr>
          <p:cNvPr id="97" name="Google Shape;97;p9"/>
          <p:cNvSpPr txBox="1"/>
          <p:nvPr>
            <p:ph type="ctrTitle"/>
          </p:nvPr>
        </p:nvSpPr>
        <p:spPr>
          <a:xfrm>
            <a:off x="812250" y="2209785"/>
            <a:ext cx="7519500" cy="1285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lang="en-US"/>
              <a:t>PrognosAI: AI-Driven Predictive Maintenance System Using Time-Series Sensor Data</a:t>
            </a:r>
            <a:endParaRPr b="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US" sz="4000"/>
              <a:t>User Interface :</a:t>
            </a:r>
            <a:endParaRPr sz="4000"/>
          </a:p>
        </p:txBody>
      </p:sp>
      <p:pic>
        <p:nvPicPr>
          <p:cNvPr id="151" name="Google Shape;151;p18"/>
          <p:cNvPicPr preferRelativeResize="0"/>
          <p:nvPr/>
        </p:nvPicPr>
        <p:blipFill rotWithShape="1">
          <a:blip r:embed="rId3">
            <a:alphaModFix/>
          </a:blip>
          <a:srcRect b="0" l="0" r="0" t="11816"/>
          <a:stretch/>
        </p:blipFill>
        <p:spPr>
          <a:xfrm>
            <a:off x="1042125" y="1375800"/>
            <a:ext cx="6823876" cy="3227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9"/>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US" sz="4000"/>
              <a:t>Output :</a:t>
            </a:r>
            <a:endParaRPr sz="4000"/>
          </a:p>
        </p:txBody>
      </p:sp>
      <p:pic>
        <p:nvPicPr>
          <p:cNvPr id="157" name="Google Shape;157;p19"/>
          <p:cNvPicPr preferRelativeResize="0"/>
          <p:nvPr>
            <p:ph idx="4294967295" type="body"/>
          </p:nvPr>
        </p:nvPicPr>
        <p:blipFill rotWithShape="1">
          <a:blip r:embed="rId3">
            <a:alphaModFix/>
          </a:blip>
          <a:srcRect b="0" l="0" r="0" t="0"/>
          <a:stretch/>
        </p:blipFill>
        <p:spPr>
          <a:xfrm>
            <a:off x="911830" y="1340675"/>
            <a:ext cx="7411200" cy="34023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0"/>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US" sz="4000"/>
              <a:t>Future Work :</a:t>
            </a:r>
            <a:endParaRPr sz="4000"/>
          </a:p>
        </p:txBody>
      </p:sp>
      <p:sp>
        <p:nvSpPr>
          <p:cNvPr id="163" name="Google Shape;163;p20"/>
          <p:cNvSpPr txBox="1"/>
          <p:nvPr>
            <p:ph idx="2" type="subTitle"/>
          </p:nvPr>
        </p:nvSpPr>
        <p:spPr>
          <a:xfrm>
            <a:off x="614903" y="1329879"/>
            <a:ext cx="5995200" cy="2187300"/>
          </a:xfrm>
          <a:prstGeom prst="rect">
            <a:avLst/>
          </a:prstGeom>
          <a:noFill/>
          <a:ln>
            <a:noFill/>
          </a:ln>
        </p:spPr>
        <p:txBody>
          <a:bodyPr anchorCtr="0" anchor="t" bIns="91425" lIns="91425" spcFirstLastPara="1" rIns="91425" wrap="square" tIns="91425">
            <a:noAutofit/>
          </a:bodyPr>
          <a:lstStyle/>
          <a:p>
            <a:pPr indent="0" lvl="0" marL="139700" rtl="0" algn="just">
              <a:lnSpc>
                <a:spcPct val="115000"/>
              </a:lnSpc>
              <a:spcBef>
                <a:spcPts val="0"/>
              </a:spcBef>
              <a:spcAft>
                <a:spcPts val="0"/>
              </a:spcAft>
              <a:buSzPts val="1400"/>
              <a:buNone/>
            </a:pPr>
            <a:r>
              <a:rPr lang="en-US" sz="1800">
                <a:latin typeface="Arial"/>
                <a:ea typeface="Arial"/>
                <a:cs typeface="Arial"/>
                <a:sym typeface="Arial"/>
              </a:rPr>
              <a:t>Expected outcomes include accurate </a:t>
            </a:r>
            <a:r>
              <a:rPr b="1" lang="en-US" sz="1800">
                <a:latin typeface="Arial"/>
                <a:ea typeface="Arial"/>
                <a:cs typeface="Arial"/>
                <a:sym typeface="Arial"/>
              </a:rPr>
              <a:t>RUL predictions</a:t>
            </a:r>
            <a:r>
              <a:rPr lang="en-US" sz="1800">
                <a:latin typeface="Arial"/>
                <a:ea typeface="Arial"/>
                <a:cs typeface="Arial"/>
                <a:sym typeface="Arial"/>
              </a:rPr>
              <a:t> and visual dashboards for </a:t>
            </a:r>
            <a:r>
              <a:rPr b="1" lang="en-US" sz="1800">
                <a:latin typeface="Arial"/>
                <a:ea typeface="Arial"/>
                <a:cs typeface="Arial"/>
                <a:sym typeface="Arial"/>
              </a:rPr>
              <a:t>maintenance alerts.</a:t>
            </a:r>
            <a:r>
              <a:rPr lang="en-US" sz="1800">
                <a:latin typeface="Arial"/>
                <a:ea typeface="Arial"/>
                <a:cs typeface="Arial"/>
                <a:sym typeface="Arial"/>
              </a:rPr>
              <a:t> Future work involves integrating real-time IOT sensor data, enhancing model interpretability, and deploying the system in industrial environments.</a:t>
            </a:r>
            <a:endParaRPr sz="1800">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1"/>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US" sz="4000"/>
              <a:t>Conclusion</a:t>
            </a:r>
            <a:endParaRPr/>
          </a:p>
        </p:txBody>
      </p:sp>
      <p:sp>
        <p:nvSpPr>
          <p:cNvPr id="169" name="Google Shape;169;p21"/>
          <p:cNvSpPr txBox="1"/>
          <p:nvPr>
            <p:ph idx="2" type="subTitle"/>
          </p:nvPr>
        </p:nvSpPr>
        <p:spPr>
          <a:xfrm>
            <a:off x="555832" y="1357304"/>
            <a:ext cx="5995200" cy="2187300"/>
          </a:xfrm>
          <a:prstGeom prst="rect">
            <a:avLst/>
          </a:prstGeom>
          <a:noFill/>
          <a:ln>
            <a:noFill/>
          </a:ln>
        </p:spPr>
        <p:txBody>
          <a:bodyPr anchorCtr="0" anchor="t" bIns="91425" lIns="91425" spcFirstLastPara="1" rIns="91425" wrap="square" tIns="91425">
            <a:noAutofit/>
          </a:bodyPr>
          <a:lstStyle/>
          <a:p>
            <a:pPr indent="0" lvl="0" marL="139700" rtl="0" algn="just">
              <a:lnSpc>
                <a:spcPct val="115000"/>
              </a:lnSpc>
              <a:spcBef>
                <a:spcPts val="0"/>
              </a:spcBef>
              <a:spcAft>
                <a:spcPts val="0"/>
              </a:spcAft>
              <a:buSzPts val="1400"/>
              <a:buNone/>
            </a:pPr>
            <a:r>
              <a:rPr lang="en-US" sz="1800">
                <a:latin typeface="Arial"/>
                <a:ea typeface="Arial"/>
                <a:cs typeface="Arial"/>
                <a:sym typeface="Arial"/>
              </a:rPr>
              <a:t>PrognosAI demonstrates how AI and deep learning can revolutionize industrial maintenance. By predicting equipment failures ahead of time, it reduces downtime, improves safety, and increases productivity. The project lays the foundation for smart, data-driven asset management.</a:t>
            </a:r>
            <a:endParaRPr sz="1800">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2"/>
          <p:cNvSpPr txBox="1"/>
          <p:nvPr>
            <p:ph type="ctrTitle"/>
          </p:nvPr>
        </p:nvSpPr>
        <p:spPr>
          <a:xfrm>
            <a:off x="-460650" y="1314150"/>
            <a:ext cx="10065300" cy="222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US"/>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0"/>
          <p:cNvSpPr txBox="1"/>
          <p:nvPr>
            <p:ph type="title"/>
          </p:nvPr>
        </p:nvSpPr>
        <p:spPr>
          <a:xfrm>
            <a:off x="678852"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US" sz="4000"/>
              <a:t>Introduction</a:t>
            </a:r>
            <a:endParaRPr sz="4000"/>
          </a:p>
        </p:txBody>
      </p:sp>
      <p:sp>
        <p:nvSpPr>
          <p:cNvPr id="103" name="Google Shape;103;p10"/>
          <p:cNvSpPr txBox="1"/>
          <p:nvPr>
            <p:ph idx="2" type="subTitle"/>
          </p:nvPr>
        </p:nvSpPr>
        <p:spPr>
          <a:xfrm>
            <a:off x="527975" y="1300175"/>
            <a:ext cx="6732000" cy="1864800"/>
          </a:xfrm>
          <a:prstGeom prst="rect">
            <a:avLst/>
          </a:prstGeom>
          <a:noFill/>
          <a:ln>
            <a:noFill/>
          </a:ln>
        </p:spPr>
        <p:txBody>
          <a:bodyPr anchorCtr="0" anchor="t" bIns="91425" lIns="91425" spcFirstLastPara="1" rIns="91425" wrap="square" tIns="91425">
            <a:noAutofit/>
          </a:bodyPr>
          <a:lstStyle/>
          <a:p>
            <a:pPr indent="0" lvl="0" marL="139700" rtl="0" algn="just">
              <a:lnSpc>
                <a:spcPct val="115000"/>
              </a:lnSpc>
              <a:spcBef>
                <a:spcPts val="0"/>
              </a:spcBef>
              <a:spcAft>
                <a:spcPts val="0"/>
              </a:spcAft>
              <a:buSzPts val="1400"/>
              <a:buNone/>
            </a:pPr>
            <a:r>
              <a:rPr lang="en-US" sz="1800">
                <a:latin typeface="Arial"/>
                <a:ea typeface="Arial"/>
                <a:cs typeface="Arial"/>
                <a:sym typeface="Arial"/>
              </a:rPr>
              <a:t>PrognosAI is an AI-based predictive maintenance system designed to estimate the Remaining Useful Life (RUL) of industrial machinery using multivariate time-series sensor data. It leverages deep learning models such as LSTM to predict potential failures before they occur, ensuring timely maintenance and reduced downtime.</a:t>
            </a:r>
            <a:endParaRPr sz="1800"/>
          </a:p>
          <a:p>
            <a:pPr indent="0" lvl="0" marL="0" rtl="0" algn="just">
              <a:lnSpc>
                <a:spcPct val="115000"/>
              </a:lnSpc>
              <a:spcBef>
                <a:spcPts val="0"/>
              </a:spcBef>
              <a:spcAft>
                <a:spcPts val="0"/>
              </a:spcAft>
              <a:buSzPts val="1400"/>
              <a:buNone/>
            </a:pPr>
            <a:r>
              <a:t/>
            </a:r>
            <a:endParaRPr sz="1800"/>
          </a:p>
          <a:p>
            <a:pPr indent="0" lvl="0" marL="0" rtl="0" algn="just">
              <a:lnSpc>
                <a:spcPct val="115000"/>
              </a:lnSpc>
              <a:spcBef>
                <a:spcPts val="0"/>
              </a:spcBef>
              <a:spcAft>
                <a:spcPts val="0"/>
              </a:spcAft>
              <a:buSzPts val="1400"/>
              <a:buNone/>
            </a:pPr>
            <a:r>
              <a:t/>
            </a:r>
            <a:endParaRPr sz="1800"/>
          </a:p>
          <a:p>
            <a:pPr indent="0" lvl="0" marL="0" rtl="0" algn="just">
              <a:lnSpc>
                <a:spcPct val="115000"/>
              </a:lnSpc>
              <a:spcBef>
                <a:spcPts val="0"/>
              </a:spcBef>
              <a:spcAft>
                <a:spcPts val="0"/>
              </a:spcAft>
              <a:buSzPts val="1400"/>
              <a:buNone/>
            </a:pPr>
            <a:r>
              <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1"/>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US" sz="4000"/>
              <a:t>Motivation</a:t>
            </a:r>
            <a:endParaRPr sz="3600"/>
          </a:p>
        </p:txBody>
      </p:sp>
      <p:sp>
        <p:nvSpPr>
          <p:cNvPr id="109" name="Google Shape;109;p11"/>
          <p:cNvSpPr txBox="1"/>
          <p:nvPr>
            <p:ph idx="2" type="subTitle"/>
          </p:nvPr>
        </p:nvSpPr>
        <p:spPr>
          <a:xfrm>
            <a:off x="557182" y="1343590"/>
            <a:ext cx="6572400" cy="2909100"/>
          </a:xfrm>
          <a:prstGeom prst="rect">
            <a:avLst/>
          </a:prstGeom>
          <a:noFill/>
          <a:ln>
            <a:noFill/>
          </a:ln>
        </p:spPr>
        <p:txBody>
          <a:bodyPr anchorCtr="0" anchor="t" bIns="91425" lIns="91425" spcFirstLastPara="1" rIns="91425" wrap="square" tIns="91425">
            <a:noAutofit/>
          </a:bodyPr>
          <a:lstStyle/>
          <a:p>
            <a:pPr indent="0" lvl="0" marL="139700" rtl="0" algn="just">
              <a:lnSpc>
                <a:spcPct val="115000"/>
              </a:lnSpc>
              <a:spcBef>
                <a:spcPts val="0"/>
              </a:spcBef>
              <a:spcAft>
                <a:spcPts val="0"/>
              </a:spcAft>
              <a:buSzPts val="1400"/>
              <a:buNone/>
            </a:pPr>
            <a:r>
              <a:rPr lang="en-US" sz="1800">
                <a:latin typeface="Arial"/>
                <a:ea typeface="Arial"/>
                <a:cs typeface="Arial"/>
                <a:sym typeface="Arial"/>
              </a:rPr>
              <a:t>Unplanned machinery failures in industries lead to high repair costs, production loss, and safety hazards. Predictive maintenance using AI allows early fault detection, enabling proactive maintenance scheduling. This enhances reliability, minimizes costs, and improves operational efficiency.</a:t>
            </a:r>
            <a:endParaRPr sz="1800"/>
          </a:p>
          <a:p>
            <a:pPr indent="-317500" lvl="0" marL="457200" rtl="0" algn="just">
              <a:lnSpc>
                <a:spcPct val="115000"/>
              </a:lnSpc>
              <a:spcBef>
                <a:spcPts val="0"/>
              </a:spcBef>
              <a:spcAft>
                <a:spcPts val="0"/>
              </a:spcAft>
              <a:buSzPts val="1400"/>
              <a:buNone/>
            </a:pPr>
            <a:r>
              <a:t/>
            </a:r>
            <a:endParaRPr sz="1800">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US" sz="4000"/>
              <a:t>Objectives</a:t>
            </a:r>
            <a:endParaRPr/>
          </a:p>
        </p:txBody>
      </p:sp>
      <p:sp>
        <p:nvSpPr>
          <p:cNvPr id="115" name="Google Shape;115;p12"/>
          <p:cNvSpPr txBox="1"/>
          <p:nvPr>
            <p:ph idx="2" type="subTitle"/>
          </p:nvPr>
        </p:nvSpPr>
        <p:spPr>
          <a:xfrm>
            <a:off x="712800" y="1250425"/>
            <a:ext cx="7150500" cy="2909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US" sz="2000">
                <a:latin typeface="Arial"/>
                <a:ea typeface="Arial"/>
                <a:cs typeface="Arial"/>
                <a:sym typeface="Arial"/>
              </a:rPr>
              <a:t>- Design and develop a predictive maintenance system using AI and time-series data.</a:t>
            </a:r>
            <a:endParaRPr sz="2000">
              <a:latin typeface="Arial"/>
              <a:ea typeface="Arial"/>
              <a:cs typeface="Arial"/>
              <a:sym typeface="Arial"/>
            </a:endParaRPr>
          </a:p>
          <a:p>
            <a:pPr indent="0" lvl="0" marL="0" rtl="0" algn="l">
              <a:lnSpc>
                <a:spcPct val="115000"/>
              </a:lnSpc>
              <a:spcBef>
                <a:spcPts val="0"/>
              </a:spcBef>
              <a:spcAft>
                <a:spcPts val="0"/>
              </a:spcAft>
              <a:buSzPts val="1400"/>
              <a:buNone/>
            </a:pPr>
            <a:r>
              <a:rPr lang="en-US" sz="2000">
                <a:latin typeface="Arial"/>
                <a:ea typeface="Arial"/>
                <a:cs typeface="Arial"/>
                <a:sym typeface="Arial"/>
              </a:rPr>
              <a:t>- Estimate Remaining Useful Life (RUL) of machinery using deep learning.</a:t>
            </a:r>
            <a:endParaRPr sz="2000">
              <a:latin typeface="Arial"/>
              <a:ea typeface="Arial"/>
              <a:cs typeface="Arial"/>
              <a:sym typeface="Arial"/>
            </a:endParaRPr>
          </a:p>
          <a:p>
            <a:pPr indent="0" lvl="0" marL="0" rtl="0" algn="l">
              <a:lnSpc>
                <a:spcPct val="115000"/>
              </a:lnSpc>
              <a:spcBef>
                <a:spcPts val="0"/>
              </a:spcBef>
              <a:spcAft>
                <a:spcPts val="0"/>
              </a:spcAft>
              <a:buSzPts val="1400"/>
              <a:buNone/>
            </a:pPr>
            <a:r>
              <a:rPr lang="en-US" sz="2000">
                <a:latin typeface="Arial"/>
                <a:ea typeface="Arial"/>
                <a:cs typeface="Arial"/>
                <a:sym typeface="Arial"/>
              </a:rPr>
              <a:t>- Implement LSTM-based sequential pattern recognition for failure prediction.</a:t>
            </a:r>
            <a:endParaRPr sz="2000">
              <a:latin typeface="Arial"/>
              <a:ea typeface="Arial"/>
              <a:cs typeface="Arial"/>
              <a:sym typeface="Arial"/>
            </a:endParaRPr>
          </a:p>
          <a:p>
            <a:pPr indent="0" lvl="0" marL="0" rtl="0" algn="l">
              <a:lnSpc>
                <a:spcPct val="115000"/>
              </a:lnSpc>
              <a:spcBef>
                <a:spcPts val="0"/>
              </a:spcBef>
              <a:spcAft>
                <a:spcPts val="0"/>
              </a:spcAft>
              <a:buSzPts val="1400"/>
              <a:buNone/>
            </a:pPr>
            <a:r>
              <a:rPr lang="en-US" sz="2000">
                <a:latin typeface="Arial"/>
                <a:ea typeface="Arial"/>
                <a:cs typeface="Arial"/>
                <a:sym typeface="Arial"/>
              </a:rPr>
              <a:t>- Reduce unplanned downtime and optimize asset utilization.</a:t>
            </a:r>
            <a:endParaRPr sz="2000">
              <a:latin typeface="Arial"/>
              <a:ea typeface="Arial"/>
              <a:cs typeface="Arial"/>
              <a:sym typeface="Arial"/>
            </a:endParaRPr>
          </a:p>
          <a:p>
            <a:pPr indent="0" lvl="0" marL="0" rtl="0" algn="l">
              <a:lnSpc>
                <a:spcPct val="115000"/>
              </a:lnSpc>
              <a:spcBef>
                <a:spcPts val="0"/>
              </a:spcBef>
              <a:spcAft>
                <a:spcPts val="0"/>
              </a:spcAft>
              <a:buSzPts val="1400"/>
              <a:buNone/>
            </a:pPr>
            <a:r>
              <a:rPr lang="en-US" sz="2000">
                <a:latin typeface="Arial"/>
                <a:ea typeface="Arial"/>
                <a:cs typeface="Arial"/>
                <a:sym typeface="Arial"/>
              </a:rPr>
              <a:t>- Ensure model generalization for turbines, pumps, and motors.</a:t>
            </a:r>
            <a:endParaRPr sz="2000">
              <a:latin typeface="Arial"/>
              <a:ea typeface="Arial"/>
              <a:cs typeface="Arial"/>
              <a:sym typeface="Arial"/>
            </a:endParaRPr>
          </a:p>
          <a:p>
            <a:pPr indent="-317500" lvl="0" marL="457200" rtl="0" algn="l">
              <a:lnSpc>
                <a:spcPct val="115000"/>
              </a:lnSpc>
              <a:spcBef>
                <a:spcPts val="0"/>
              </a:spcBef>
              <a:spcAft>
                <a:spcPts val="0"/>
              </a:spcAft>
              <a:buSzPts val="1400"/>
              <a:buNone/>
            </a:pPr>
            <a:r>
              <a:t/>
            </a:r>
            <a:endParaRPr sz="2000">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US" sz="4000"/>
              <a:t>Project Workflow :</a:t>
            </a:r>
            <a:endParaRPr/>
          </a:p>
        </p:txBody>
      </p:sp>
      <p:sp>
        <p:nvSpPr>
          <p:cNvPr id="121" name="Google Shape;121;p13"/>
          <p:cNvSpPr txBox="1"/>
          <p:nvPr>
            <p:ph idx="2" type="subTitle"/>
          </p:nvPr>
        </p:nvSpPr>
        <p:spPr>
          <a:xfrm>
            <a:off x="720000" y="1305212"/>
            <a:ext cx="6951300" cy="2909100"/>
          </a:xfrm>
          <a:prstGeom prst="rect">
            <a:avLst/>
          </a:prstGeom>
          <a:noFill/>
          <a:ln>
            <a:noFill/>
          </a:ln>
        </p:spPr>
        <p:txBody>
          <a:bodyPr anchorCtr="0" anchor="t" bIns="91425" lIns="91425" spcFirstLastPara="1" rIns="91425" wrap="square" tIns="91425">
            <a:noAutofit/>
          </a:bodyPr>
          <a:lstStyle/>
          <a:p>
            <a:pPr indent="-342900" lvl="0" marL="457200" rtl="0" algn="just">
              <a:lnSpc>
                <a:spcPct val="115000"/>
              </a:lnSpc>
              <a:spcBef>
                <a:spcPts val="0"/>
              </a:spcBef>
              <a:spcAft>
                <a:spcPts val="0"/>
              </a:spcAft>
              <a:buSzPts val="1800"/>
              <a:buFont typeface="Arial"/>
              <a:buAutoNum type="arabicPeriod"/>
            </a:pPr>
            <a:r>
              <a:rPr lang="en-US" sz="1800">
                <a:latin typeface="Arial"/>
                <a:ea typeface="Arial"/>
                <a:cs typeface="Arial"/>
                <a:sym typeface="Arial"/>
              </a:rPr>
              <a:t>Data Ingestion: Load and preprocess CMAPSS dataset.</a:t>
            </a:r>
            <a:endParaRPr sz="1800">
              <a:latin typeface="Arial"/>
              <a:ea typeface="Arial"/>
              <a:cs typeface="Arial"/>
              <a:sym typeface="Arial"/>
            </a:endParaRPr>
          </a:p>
          <a:p>
            <a:pPr indent="-342900" lvl="0" marL="457200" rtl="0" algn="just">
              <a:lnSpc>
                <a:spcPct val="115000"/>
              </a:lnSpc>
              <a:spcBef>
                <a:spcPts val="0"/>
              </a:spcBef>
              <a:spcAft>
                <a:spcPts val="0"/>
              </a:spcAft>
              <a:buSzPts val="1800"/>
              <a:buFont typeface="Arial"/>
              <a:buAutoNum type="arabicPeriod"/>
            </a:pPr>
            <a:r>
              <a:rPr lang="en-US" sz="1800">
                <a:latin typeface="Arial"/>
                <a:ea typeface="Arial"/>
                <a:cs typeface="Arial"/>
                <a:sym typeface="Arial"/>
              </a:rPr>
              <a:t>Feature Engineering: Create rolling window sequences and compute RUL targets.</a:t>
            </a:r>
            <a:endParaRPr sz="1800">
              <a:latin typeface="Arial"/>
              <a:ea typeface="Arial"/>
              <a:cs typeface="Arial"/>
              <a:sym typeface="Arial"/>
            </a:endParaRPr>
          </a:p>
          <a:p>
            <a:pPr indent="-342900" lvl="0" marL="457200" rtl="0" algn="just">
              <a:lnSpc>
                <a:spcPct val="115000"/>
              </a:lnSpc>
              <a:spcBef>
                <a:spcPts val="0"/>
              </a:spcBef>
              <a:spcAft>
                <a:spcPts val="0"/>
              </a:spcAft>
              <a:buSzPts val="1800"/>
              <a:buFont typeface="Arial"/>
              <a:buAutoNum type="arabicPeriod"/>
            </a:pPr>
            <a:r>
              <a:rPr lang="en-US" sz="1800">
                <a:latin typeface="Arial"/>
                <a:ea typeface="Arial"/>
                <a:cs typeface="Arial"/>
                <a:sym typeface="Arial"/>
              </a:rPr>
              <a:t>Model Training: Train LSTM/GRU models for RUL prediction.</a:t>
            </a:r>
            <a:endParaRPr sz="1800">
              <a:latin typeface="Arial"/>
              <a:ea typeface="Arial"/>
              <a:cs typeface="Arial"/>
              <a:sym typeface="Arial"/>
            </a:endParaRPr>
          </a:p>
          <a:p>
            <a:pPr indent="-342900" lvl="0" marL="457200" rtl="0" algn="just">
              <a:lnSpc>
                <a:spcPct val="115000"/>
              </a:lnSpc>
              <a:spcBef>
                <a:spcPts val="0"/>
              </a:spcBef>
              <a:spcAft>
                <a:spcPts val="0"/>
              </a:spcAft>
              <a:buSzPts val="1800"/>
              <a:buFont typeface="Arial"/>
              <a:buAutoNum type="arabicPeriod"/>
            </a:pPr>
            <a:r>
              <a:rPr lang="en-US" sz="1800">
                <a:latin typeface="Arial"/>
                <a:ea typeface="Arial"/>
                <a:cs typeface="Arial"/>
                <a:sym typeface="Arial"/>
              </a:rPr>
              <a:t>Model Evaluation: Evaluate using RMSE and compare predicted vs actual RUL.</a:t>
            </a:r>
            <a:endParaRPr sz="1800">
              <a:latin typeface="Arial"/>
              <a:ea typeface="Arial"/>
              <a:cs typeface="Arial"/>
              <a:sym typeface="Arial"/>
            </a:endParaRPr>
          </a:p>
          <a:p>
            <a:pPr indent="-342900" lvl="0" marL="457200" rtl="0" algn="just">
              <a:lnSpc>
                <a:spcPct val="115000"/>
              </a:lnSpc>
              <a:spcBef>
                <a:spcPts val="0"/>
              </a:spcBef>
              <a:spcAft>
                <a:spcPts val="0"/>
              </a:spcAft>
              <a:buSzPts val="1800"/>
              <a:buFont typeface="Arial"/>
              <a:buAutoNum type="arabicPeriod"/>
            </a:pPr>
            <a:r>
              <a:rPr lang="en-US" sz="1800">
                <a:latin typeface="Arial"/>
                <a:ea typeface="Arial"/>
                <a:cs typeface="Arial"/>
                <a:sym typeface="Arial"/>
              </a:rPr>
              <a:t>Risk Thresholding: Define alert thresholds for maintenance.</a:t>
            </a:r>
            <a:endParaRPr sz="1800">
              <a:latin typeface="Arial"/>
              <a:ea typeface="Arial"/>
              <a:cs typeface="Arial"/>
              <a:sym typeface="Arial"/>
            </a:endParaRPr>
          </a:p>
          <a:p>
            <a:pPr indent="-342900" lvl="0" marL="457200" rtl="0" algn="just">
              <a:lnSpc>
                <a:spcPct val="115000"/>
              </a:lnSpc>
              <a:spcBef>
                <a:spcPts val="0"/>
              </a:spcBef>
              <a:spcAft>
                <a:spcPts val="0"/>
              </a:spcAft>
              <a:buSzPts val="1800"/>
              <a:buFont typeface="Arial"/>
              <a:buAutoNum type="arabicPeriod"/>
            </a:pPr>
            <a:r>
              <a:rPr lang="en-US" sz="1800">
                <a:latin typeface="Arial"/>
                <a:ea typeface="Arial"/>
                <a:cs typeface="Arial"/>
                <a:sym typeface="Arial"/>
              </a:rPr>
              <a:t>Visualization &amp; Output: Display RUL trends and alert zones via dashboards.</a:t>
            </a:r>
            <a:endParaRPr sz="1800">
              <a:latin typeface="Arial"/>
              <a:ea typeface="Arial"/>
              <a:cs typeface="Arial"/>
              <a:sym typeface="Arial"/>
            </a:endParaRPr>
          </a:p>
          <a:p>
            <a:pPr indent="-317500" lvl="0" marL="457200" rtl="0" algn="just">
              <a:lnSpc>
                <a:spcPct val="115000"/>
              </a:lnSpc>
              <a:spcBef>
                <a:spcPts val="0"/>
              </a:spcBef>
              <a:spcAft>
                <a:spcPts val="0"/>
              </a:spcAft>
              <a:buSzPts val="1400"/>
              <a:buNone/>
            </a:pPr>
            <a:r>
              <a:t/>
            </a:r>
            <a:endParaRPr sz="1800">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US" sz="4000"/>
              <a:t>Tech Stack :</a:t>
            </a:r>
            <a:endParaRPr sz="4000"/>
          </a:p>
        </p:txBody>
      </p:sp>
      <p:sp>
        <p:nvSpPr>
          <p:cNvPr id="127" name="Google Shape;127;p14"/>
          <p:cNvSpPr txBox="1"/>
          <p:nvPr>
            <p:ph idx="2" type="subTitle"/>
          </p:nvPr>
        </p:nvSpPr>
        <p:spPr>
          <a:xfrm>
            <a:off x="720000" y="1277792"/>
            <a:ext cx="5995200" cy="29091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0"/>
              </a:spcAft>
              <a:buSzPts val="1400"/>
              <a:buNone/>
            </a:pPr>
            <a:r>
              <a:rPr lang="en-US" sz="1800"/>
              <a:t>- Python – Core programming language</a:t>
            </a:r>
            <a:endParaRPr/>
          </a:p>
          <a:p>
            <a:pPr indent="0" lvl="0" marL="0" rtl="0" algn="just">
              <a:lnSpc>
                <a:spcPct val="115000"/>
              </a:lnSpc>
              <a:spcBef>
                <a:spcPts val="0"/>
              </a:spcBef>
              <a:spcAft>
                <a:spcPts val="0"/>
              </a:spcAft>
              <a:buSzPts val="1400"/>
              <a:buNone/>
            </a:pPr>
            <a:r>
              <a:rPr lang="en-US" sz="1800"/>
              <a:t>- Pandas, NumPy – Data processing</a:t>
            </a:r>
            <a:endParaRPr/>
          </a:p>
          <a:p>
            <a:pPr indent="0" lvl="0" marL="0" rtl="0" algn="just">
              <a:lnSpc>
                <a:spcPct val="115000"/>
              </a:lnSpc>
              <a:spcBef>
                <a:spcPts val="0"/>
              </a:spcBef>
              <a:spcAft>
                <a:spcPts val="0"/>
              </a:spcAft>
              <a:buSzPts val="1400"/>
              <a:buNone/>
            </a:pPr>
            <a:r>
              <a:rPr lang="en-US" sz="1800"/>
              <a:t>- Matplotlib, Seaborn – Visualization</a:t>
            </a:r>
            <a:endParaRPr/>
          </a:p>
          <a:p>
            <a:pPr indent="0" lvl="0" marL="0" rtl="0" algn="just">
              <a:lnSpc>
                <a:spcPct val="115000"/>
              </a:lnSpc>
              <a:spcBef>
                <a:spcPts val="0"/>
              </a:spcBef>
              <a:spcAft>
                <a:spcPts val="0"/>
              </a:spcAft>
              <a:buSzPts val="1400"/>
              <a:buNone/>
            </a:pPr>
            <a:r>
              <a:rPr lang="en-US" sz="1800"/>
              <a:t>- TensorFlow / Keras – LSTM model training</a:t>
            </a:r>
            <a:endParaRPr/>
          </a:p>
          <a:p>
            <a:pPr indent="0" lvl="0" marL="0" rtl="0" algn="just">
              <a:lnSpc>
                <a:spcPct val="115000"/>
              </a:lnSpc>
              <a:spcBef>
                <a:spcPts val="0"/>
              </a:spcBef>
              <a:spcAft>
                <a:spcPts val="0"/>
              </a:spcAft>
              <a:buSzPts val="1400"/>
              <a:buNone/>
            </a:pPr>
            <a:r>
              <a:rPr lang="en-US" sz="1800"/>
              <a:t>- Scikit-learn – Metrics &amp; preprocessing</a:t>
            </a:r>
            <a:endParaRPr/>
          </a:p>
          <a:p>
            <a:pPr indent="0" lvl="0" marL="0" rtl="0" algn="just">
              <a:lnSpc>
                <a:spcPct val="115000"/>
              </a:lnSpc>
              <a:spcBef>
                <a:spcPts val="0"/>
              </a:spcBef>
              <a:spcAft>
                <a:spcPts val="0"/>
              </a:spcAft>
              <a:buSzPts val="1400"/>
              <a:buNone/>
            </a:pPr>
            <a:r>
              <a:rPr lang="en-US" sz="1800"/>
              <a:t>- Streamlit / Flask – Dashboard or API interface</a:t>
            </a:r>
            <a:endParaRPr/>
          </a:p>
          <a:p>
            <a:pPr indent="0" lvl="0" marL="0" rtl="0" algn="just">
              <a:lnSpc>
                <a:spcPct val="115000"/>
              </a:lnSpc>
              <a:spcBef>
                <a:spcPts val="0"/>
              </a:spcBef>
              <a:spcAft>
                <a:spcPts val="0"/>
              </a:spcAft>
              <a:buSzPts val="1400"/>
              <a:buNone/>
            </a:pPr>
            <a:r>
              <a:rPr lang="en-US" sz="1800"/>
              <a:t>- Docker – Optional deployment</a:t>
            </a:r>
            <a:endParaRPr/>
          </a:p>
          <a:p>
            <a:pPr indent="0" lvl="0" marL="0" rtl="0" algn="just">
              <a:lnSpc>
                <a:spcPct val="115000"/>
              </a:lnSpc>
              <a:spcBef>
                <a:spcPts val="0"/>
              </a:spcBef>
              <a:spcAft>
                <a:spcPts val="0"/>
              </a:spcAft>
              <a:buSzPts val="1400"/>
              <a:buNone/>
            </a:pPr>
            <a:r>
              <a:rPr lang="en-US" sz="1800"/>
              <a:t>- NASA CMAPSS Dataset – Source data</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5"/>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US" sz="4000"/>
              <a:t>Model Training and Evaluation:</a:t>
            </a:r>
            <a:endParaRPr sz="4000"/>
          </a:p>
        </p:txBody>
      </p:sp>
      <p:sp>
        <p:nvSpPr>
          <p:cNvPr id="133" name="Google Shape;133;p15"/>
          <p:cNvSpPr txBox="1"/>
          <p:nvPr>
            <p:ph idx="2" type="subTitle"/>
          </p:nvPr>
        </p:nvSpPr>
        <p:spPr>
          <a:xfrm>
            <a:off x="720000" y="1277800"/>
            <a:ext cx="7582200" cy="29091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Font typeface="Arial"/>
              <a:buChar char="●"/>
            </a:pPr>
            <a:r>
              <a:rPr lang="en-US" sz="1800">
                <a:latin typeface="Arial"/>
                <a:ea typeface="Arial"/>
                <a:cs typeface="Arial"/>
                <a:sym typeface="Arial"/>
              </a:rPr>
              <a:t>A </a:t>
            </a:r>
            <a:r>
              <a:rPr b="1" lang="en-US" sz="1800">
                <a:latin typeface="Arial"/>
                <a:ea typeface="Arial"/>
                <a:cs typeface="Arial"/>
                <a:sym typeface="Arial"/>
              </a:rPr>
              <a:t>LSTM deep learning model</a:t>
            </a:r>
            <a:r>
              <a:rPr lang="en-US" sz="1800">
                <a:latin typeface="Arial"/>
                <a:ea typeface="Arial"/>
                <a:cs typeface="Arial"/>
                <a:sym typeface="Arial"/>
              </a:rPr>
              <a:t> was developed to predict the Remaining Useful Life (RUL) of engines.</a:t>
            </a:r>
            <a:endParaRPr sz="1800">
              <a:latin typeface="Arial"/>
              <a:ea typeface="Arial"/>
              <a:cs typeface="Arial"/>
              <a:sym typeface="Arial"/>
            </a:endParaRPr>
          </a:p>
          <a:p>
            <a:pPr indent="-342900" lvl="0" marL="457200" rtl="0" algn="l">
              <a:lnSpc>
                <a:spcPct val="115000"/>
              </a:lnSpc>
              <a:spcBef>
                <a:spcPts val="0"/>
              </a:spcBef>
              <a:spcAft>
                <a:spcPts val="0"/>
              </a:spcAft>
              <a:buSzPts val="1800"/>
              <a:buFont typeface="Arial"/>
              <a:buChar char="●"/>
            </a:pPr>
            <a:r>
              <a:rPr lang="en-US" sz="1800">
                <a:latin typeface="Arial"/>
                <a:ea typeface="Arial"/>
                <a:cs typeface="Arial"/>
                <a:sym typeface="Arial"/>
              </a:rPr>
              <a:t>The model was trained using the </a:t>
            </a:r>
            <a:r>
              <a:rPr b="1" lang="en-US" sz="1800">
                <a:latin typeface="Arial"/>
                <a:ea typeface="Arial"/>
                <a:cs typeface="Arial"/>
                <a:sym typeface="Arial"/>
              </a:rPr>
              <a:t>CMAPSS sensor dataset</a:t>
            </a:r>
            <a:r>
              <a:rPr lang="en-US" sz="1800">
                <a:latin typeface="Arial"/>
                <a:ea typeface="Arial"/>
                <a:cs typeface="Arial"/>
                <a:sym typeface="Arial"/>
              </a:rPr>
              <a:t> containing multiple engine cycles.</a:t>
            </a:r>
            <a:endParaRPr sz="1800">
              <a:latin typeface="Arial"/>
              <a:ea typeface="Arial"/>
              <a:cs typeface="Arial"/>
              <a:sym typeface="Arial"/>
            </a:endParaRPr>
          </a:p>
          <a:p>
            <a:pPr indent="-342900" lvl="0" marL="457200" rtl="0" algn="l">
              <a:lnSpc>
                <a:spcPct val="115000"/>
              </a:lnSpc>
              <a:spcBef>
                <a:spcPts val="0"/>
              </a:spcBef>
              <a:spcAft>
                <a:spcPts val="0"/>
              </a:spcAft>
              <a:buSzPts val="1800"/>
              <a:buFont typeface="Arial"/>
              <a:buChar char="●"/>
            </a:pPr>
            <a:r>
              <a:rPr b="1" lang="en-US" sz="1800">
                <a:latin typeface="Arial"/>
                <a:ea typeface="Arial"/>
                <a:cs typeface="Arial"/>
                <a:sym typeface="Arial"/>
              </a:rPr>
              <a:t>Rolling window sequences</a:t>
            </a:r>
            <a:r>
              <a:rPr lang="en-US" sz="1800">
                <a:latin typeface="Arial"/>
                <a:ea typeface="Arial"/>
                <a:cs typeface="Arial"/>
                <a:sym typeface="Arial"/>
              </a:rPr>
              <a:t> were created to capture time-based patterns in sensor readings</a:t>
            </a:r>
            <a:endParaRPr sz="1800">
              <a:latin typeface="Arial"/>
              <a:ea typeface="Arial"/>
              <a:cs typeface="Arial"/>
              <a:sym typeface="Arial"/>
            </a:endParaRPr>
          </a:p>
          <a:p>
            <a:pPr indent="-342900" lvl="0" marL="457200" rtl="0" algn="l">
              <a:spcBef>
                <a:spcPts val="0"/>
              </a:spcBef>
              <a:spcAft>
                <a:spcPts val="0"/>
              </a:spcAft>
              <a:buSzPts val="1800"/>
              <a:buFont typeface="Arial"/>
              <a:buChar char="●"/>
            </a:pPr>
            <a:r>
              <a:rPr lang="en-US" sz="1800">
                <a:latin typeface="Arial"/>
                <a:ea typeface="Arial"/>
                <a:cs typeface="Arial"/>
                <a:sym typeface="Arial"/>
              </a:rPr>
              <a:t>The model’s predictions were evaluated using </a:t>
            </a:r>
            <a:r>
              <a:rPr b="1" lang="en-US" sz="1800">
                <a:latin typeface="Arial"/>
                <a:ea typeface="Arial"/>
                <a:cs typeface="Arial"/>
                <a:sym typeface="Arial"/>
              </a:rPr>
              <a:t>RMSE</a:t>
            </a:r>
            <a:r>
              <a:rPr lang="en-US" sz="1800">
                <a:latin typeface="Arial"/>
                <a:ea typeface="Arial"/>
                <a:cs typeface="Arial"/>
                <a:sym typeface="Arial"/>
              </a:rPr>
              <a:t> and visual comparison with actual RUL values.</a:t>
            </a:r>
            <a:endParaRPr sz="1800">
              <a:latin typeface="Arial"/>
              <a:ea typeface="Arial"/>
              <a:cs typeface="Arial"/>
              <a:sym typeface="Arial"/>
            </a:endParaRPr>
          </a:p>
          <a:p>
            <a:pPr indent="-342900" lvl="0" marL="457200" rtl="0" algn="l">
              <a:spcBef>
                <a:spcPts val="0"/>
              </a:spcBef>
              <a:spcAft>
                <a:spcPts val="0"/>
              </a:spcAft>
              <a:buSzPts val="1800"/>
              <a:buFont typeface="Arial"/>
              <a:buChar char="●"/>
            </a:pPr>
            <a:r>
              <a:rPr lang="en-US" sz="1800">
                <a:latin typeface="Arial"/>
                <a:ea typeface="Arial"/>
                <a:cs typeface="Arial"/>
                <a:sym typeface="Arial"/>
              </a:rPr>
              <a:t>Achieved an </a:t>
            </a:r>
            <a:r>
              <a:rPr b="1" lang="en-US" sz="1800">
                <a:latin typeface="Arial"/>
                <a:ea typeface="Arial"/>
                <a:cs typeface="Arial"/>
                <a:sym typeface="Arial"/>
              </a:rPr>
              <a:t>RMSE of 23.5</a:t>
            </a:r>
            <a:r>
              <a:rPr lang="en-US" sz="1800">
                <a:latin typeface="Arial"/>
                <a:ea typeface="Arial"/>
                <a:cs typeface="Arial"/>
                <a:sym typeface="Arial"/>
              </a:rPr>
              <a:t>, showing that the model can accurately estimate machine health.</a:t>
            </a:r>
            <a:endParaRPr sz="1800">
              <a:latin typeface="Arial"/>
              <a:ea typeface="Arial"/>
              <a:cs typeface="Arial"/>
              <a:sym typeface="Arial"/>
            </a:endParaRPr>
          </a:p>
          <a:p>
            <a:pPr indent="0" lvl="0" marL="0" rtl="0" algn="l">
              <a:lnSpc>
                <a:spcPct val="115000"/>
              </a:lnSpc>
              <a:spcBef>
                <a:spcPts val="0"/>
              </a:spcBef>
              <a:spcAft>
                <a:spcPts val="0"/>
              </a:spcAft>
              <a:buNone/>
            </a:pPr>
            <a:r>
              <a:t/>
            </a:r>
            <a:endParaRPr sz="1800">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US" sz="4000"/>
              <a:t>Result :</a:t>
            </a:r>
            <a:endParaRPr sz="4000"/>
          </a:p>
        </p:txBody>
      </p:sp>
      <p:pic>
        <p:nvPicPr>
          <p:cNvPr id="139" name="Google Shape;139;p16"/>
          <p:cNvPicPr preferRelativeResize="0"/>
          <p:nvPr/>
        </p:nvPicPr>
        <p:blipFill rotWithShape="1">
          <a:blip r:embed="rId3">
            <a:alphaModFix/>
          </a:blip>
          <a:srcRect b="0" l="3497" r="2491" t="4680"/>
          <a:stretch/>
        </p:blipFill>
        <p:spPr>
          <a:xfrm>
            <a:off x="1204725" y="1325275"/>
            <a:ext cx="6734548" cy="32784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US" sz="4000"/>
              <a:t>User Interface :</a:t>
            </a:r>
            <a:endParaRPr sz="4000"/>
          </a:p>
        </p:txBody>
      </p:sp>
      <p:sp>
        <p:nvSpPr>
          <p:cNvPr id="145" name="Google Shape;145;p17"/>
          <p:cNvSpPr txBox="1"/>
          <p:nvPr>
            <p:ph idx="2" type="subTitle"/>
          </p:nvPr>
        </p:nvSpPr>
        <p:spPr>
          <a:xfrm>
            <a:off x="614900" y="1329875"/>
            <a:ext cx="5587800" cy="2187300"/>
          </a:xfrm>
          <a:prstGeom prst="rect">
            <a:avLst/>
          </a:prstGeom>
          <a:noFill/>
          <a:ln>
            <a:noFill/>
          </a:ln>
        </p:spPr>
        <p:txBody>
          <a:bodyPr anchorCtr="0" anchor="t" bIns="91425" lIns="91425" spcFirstLastPara="1" rIns="91425" wrap="square" tIns="91425">
            <a:noAutofit/>
          </a:bodyPr>
          <a:lstStyle/>
          <a:p>
            <a:pPr indent="-190500" lvl="0" marL="228600" rtl="0" algn="just">
              <a:lnSpc>
                <a:spcPct val="90000"/>
              </a:lnSpc>
              <a:spcBef>
                <a:spcPts val="0"/>
              </a:spcBef>
              <a:spcAft>
                <a:spcPts val="0"/>
              </a:spcAft>
              <a:buClr>
                <a:schemeClr val="dk1"/>
              </a:buClr>
              <a:buSzPts val="1800"/>
              <a:buFont typeface="Arial"/>
              <a:buChar char="•"/>
            </a:pPr>
            <a:r>
              <a:rPr lang="en-US" sz="1800">
                <a:latin typeface="Arial"/>
                <a:ea typeface="Arial"/>
                <a:cs typeface="Arial"/>
                <a:sym typeface="Arial"/>
              </a:rPr>
              <a:t>Built a Flask web app allowing users to </a:t>
            </a:r>
            <a:br>
              <a:rPr lang="en-US" sz="1800">
                <a:latin typeface="Arial"/>
                <a:ea typeface="Arial"/>
                <a:cs typeface="Arial"/>
                <a:sym typeface="Arial"/>
              </a:rPr>
            </a:br>
            <a:r>
              <a:rPr lang="en-US" sz="1800">
                <a:latin typeface="Arial"/>
                <a:ea typeface="Arial"/>
                <a:cs typeface="Arial"/>
                <a:sym typeface="Arial"/>
              </a:rPr>
              <a:t>upload sensor data and visualize predicted </a:t>
            </a:r>
            <a:br>
              <a:rPr lang="en-US" sz="1800">
                <a:latin typeface="Arial"/>
                <a:ea typeface="Arial"/>
                <a:cs typeface="Arial"/>
                <a:sym typeface="Arial"/>
              </a:rPr>
            </a:br>
            <a:r>
              <a:rPr lang="en-US" sz="1800">
                <a:latin typeface="Arial"/>
                <a:ea typeface="Arial"/>
                <a:cs typeface="Arial"/>
                <a:sym typeface="Arial"/>
              </a:rPr>
              <a:t>RUL.</a:t>
            </a:r>
            <a:endParaRPr sz="1800">
              <a:latin typeface="Arial"/>
              <a:ea typeface="Arial"/>
              <a:cs typeface="Arial"/>
              <a:sym typeface="Arial"/>
            </a:endParaRPr>
          </a:p>
          <a:p>
            <a:pPr indent="-190500" lvl="0" marL="228600" rtl="0" algn="just">
              <a:lnSpc>
                <a:spcPct val="90000"/>
              </a:lnSpc>
              <a:spcBef>
                <a:spcPts val="1200"/>
              </a:spcBef>
              <a:spcAft>
                <a:spcPts val="0"/>
              </a:spcAft>
              <a:buClr>
                <a:schemeClr val="dk1"/>
              </a:buClr>
              <a:buSzPts val="1800"/>
              <a:buFont typeface="Arial"/>
              <a:buChar char="•"/>
            </a:pPr>
            <a:r>
              <a:rPr lang="en-US" sz="1800">
                <a:latin typeface="Arial"/>
                <a:ea typeface="Arial"/>
                <a:cs typeface="Arial"/>
                <a:sym typeface="Arial"/>
              </a:rPr>
              <a:t>UI features:</a:t>
            </a:r>
            <a:endParaRPr sz="1800">
              <a:latin typeface="Arial"/>
              <a:ea typeface="Arial"/>
              <a:cs typeface="Arial"/>
              <a:sym typeface="Arial"/>
            </a:endParaRPr>
          </a:p>
          <a:p>
            <a:pPr indent="-228600" lvl="1" marL="411480" rtl="0" algn="just">
              <a:lnSpc>
                <a:spcPct val="90000"/>
              </a:lnSpc>
              <a:spcBef>
                <a:spcPts val="1200"/>
              </a:spcBef>
              <a:spcAft>
                <a:spcPts val="0"/>
              </a:spcAft>
              <a:buClr>
                <a:schemeClr val="dk1"/>
              </a:buClr>
              <a:buSzPts val="1800"/>
              <a:buFont typeface="Arial"/>
              <a:buChar char="•"/>
            </a:pPr>
            <a:r>
              <a:rPr lang="en-US" sz="1800">
                <a:latin typeface="Arial"/>
                <a:ea typeface="Arial"/>
                <a:cs typeface="Arial"/>
                <a:sym typeface="Arial"/>
              </a:rPr>
              <a:t>Data upload form</a:t>
            </a:r>
            <a:endParaRPr sz="1800">
              <a:latin typeface="Arial"/>
              <a:ea typeface="Arial"/>
              <a:cs typeface="Arial"/>
              <a:sym typeface="Arial"/>
            </a:endParaRPr>
          </a:p>
          <a:p>
            <a:pPr indent="-228600" lvl="1" marL="411480" rtl="0" algn="just">
              <a:lnSpc>
                <a:spcPct val="90000"/>
              </a:lnSpc>
              <a:spcBef>
                <a:spcPts val="1200"/>
              </a:spcBef>
              <a:spcAft>
                <a:spcPts val="0"/>
              </a:spcAft>
              <a:buClr>
                <a:schemeClr val="dk1"/>
              </a:buClr>
              <a:buSzPts val="1800"/>
              <a:buFont typeface="Arial"/>
              <a:buChar char="•"/>
            </a:pPr>
            <a:r>
              <a:rPr lang="en-US" sz="1800">
                <a:latin typeface="Arial"/>
                <a:ea typeface="Arial"/>
                <a:cs typeface="Arial"/>
                <a:sym typeface="Arial"/>
              </a:rPr>
              <a:t>Real-time RUL prediction output</a:t>
            </a:r>
            <a:endParaRPr sz="1800">
              <a:latin typeface="Arial"/>
              <a:ea typeface="Arial"/>
              <a:cs typeface="Arial"/>
              <a:sym typeface="Arial"/>
            </a:endParaRPr>
          </a:p>
          <a:p>
            <a:pPr indent="-228600" lvl="1" marL="411480" rtl="0" algn="just">
              <a:lnSpc>
                <a:spcPct val="90000"/>
              </a:lnSpc>
              <a:spcBef>
                <a:spcPts val="1200"/>
              </a:spcBef>
              <a:spcAft>
                <a:spcPts val="0"/>
              </a:spcAft>
              <a:buClr>
                <a:schemeClr val="dk1"/>
              </a:buClr>
              <a:buSzPts val="1800"/>
              <a:buFont typeface="Arial"/>
              <a:buChar char="•"/>
            </a:pPr>
            <a:r>
              <a:rPr lang="en-US" sz="1800">
                <a:latin typeface="Arial"/>
                <a:ea typeface="Arial"/>
                <a:cs typeface="Arial"/>
                <a:sym typeface="Arial"/>
              </a:rPr>
              <a:t>Graphs comparing actual vs predicted </a:t>
            </a:r>
            <a:br>
              <a:rPr lang="en-US" sz="1800">
                <a:latin typeface="Arial"/>
                <a:ea typeface="Arial"/>
                <a:cs typeface="Arial"/>
                <a:sym typeface="Arial"/>
              </a:rPr>
            </a:br>
            <a:r>
              <a:rPr lang="en-US" sz="1800">
                <a:latin typeface="Arial"/>
                <a:ea typeface="Arial"/>
                <a:cs typeface="Arial"/>
                <a:sym typeface="Arial"/>
              </a:rPr>
              <a:t>RUL</a:t>
            </a:r>
            <a:endParaRPr sz="1800">
              <a:latin typeface="Arial"/>
              <a:ea typeface="Arial"/>
              <a:cs typeface="Arial"/>
              <a:sym typeface="Arial"/>
            </a:endParaRPr>
          </a:p>
          <a:p>
            <a:pPr indent="-101600" lvl="0" marL="228600" rtl="0" algn="just">
              <a:lnSpc>
                <a:spcPct val="90000"/>
              </a:lnSpc>
              <a:spcBef>
                <a:spcPts val="1200"/>
              </a:spcBef>
              <a:spcAft>
                <a:spcPts val="0"/>
              </a:spcAft>
              <a:buClr>
                <a:srgbClr val="000000"/>
              </a:buClr>
              <a:buSzPts val="2000"/>
              <a:buFont typeface="Arial"/>
              <a:buNone/>
            </a:pPr>
            <a:r>
              <a:t/>
            </a:r>
            <a:endParaRPr sz="1800">
              <a:latin typeface="Arial"/>
              <a:ea typeface="Arial"/>
              <a:cs typeface="Arial"/>
              <a:sym typeface="Arial"/>
            </a:endParaRPr>
          </a:p>
          <a:p>
            <a:pPr indent="0" lvl="0" marL="139700" rtl="0" algn="just">
              <a:lnSpc>
                <a:spcPct val="115000"/>
              </a:lnSpc>
              <a:spcBef>
                <a:spcPts val="0"/>
              </a:spcBef>
              <a:spcAft>
                <a:spcPts val="0"/>
              </a:spcAft>
              <a:buSzPts val="1400"/>
              <a:buNone/>
            </a:pPr>
            <a:r>
              <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eminar in Comparative History - Master of Arts in History by Slidesgo">
  <a:themeElements>
    <a:clrScheme name="Simple Light">
      <a:dk1>
        <a:srgbClr val="FFFFFF"/>
      </a:dk1>
      <a:lt1>
        <a:srgbClr val="252F35"/>
      </a:lt1>
      <a:dk2>
        <a:srgbClr val="D8AB82"/>
      </a:dk2>
      <a:lt2>
        <a:srgbClr val="F2780B"/>
      </a:lt2>
      <a:accent1>
        <a:srgbClr val="8C2C0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